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3" r:id="rId2"/>
  </p:sldMasterIdLst>
  <p:notesMasterIdLst>
    <p:notesMasterId r:id="rId23"/>
  </p:notesMasterIdLst>
  <p:handoutMasterIdLst>
    <p:handoutMasterId r:id="rId24"/>
  </p:handoutMasterIdLst>
  <p:sldIdLst>
    <p:sldId id="261" r:id="rId3"/>
    <p:sldId id="263" r:id="rId4"/>
    <p:sldId id="264" r:id="rId5"/>
    <p:sldId id="265" r:id="rId6"/>
    <p:sldId id="266" r:id="rId7"/>
    <p:sldId id="267" r:id="rId8"/>
    <p:sldId id="269" r:id="rId9"/>
    <p:sldId id="270" r:id="rId10"/>
    <p:sldId id="273" r:id="rId11"/>
    <p:sldId id="272" r:id="rId12"/>
    <p:sldId id="274" r:id="rId13"/>
    <p:sldId id="275" r:id="rId14"/>
    <p:sldId id="279" r:id="rId15"/>
    <p:sldId id="286" r:id="rId16"/>
    <p:sldId id="278" r:id="rId17"/>
    <p:sldId id="276" r:id="rId18"/>
    <p:sldId id="280" r:id="rId19"/>
    <p:sldId id="282" r:id="rId20"/>
    <p:sldId id="283" r:id="rId21"/>
    <p:sldId id="285" r:id="rId22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BF1C2-DF1F-724F-AADD-751FA5154B65}" v="25" dt="2020-06-11T21:28:36.202"/>
    <p1510:client id="{80C7D2D5-B419-274B-B0BF-C0A60470CE7B}" v="34" dt="2020-06-11T02:58:03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85102"/>
  </p:normalViewPr>
  <p:slideViewPr>
    <p:cSldViewPr snapToGrid="0">
      <p:cViewPr varScale="1">
        <p:scale>
          <a:sx n="108" d="100"/>
          <a:sy n="108" d="100"/>
        </p:scale>
        <p:origin x="2736" y="184"/>
      </p:cViewPr>
      <p:guideLst>
        <p:guide orient="horz" pos="2160"/>
        <p:guide pos="2880"/>
      </p:guideLst>
    </p:cSldViewPr>
  </p:slideViewPr>
  <p:notesTextViewPr>
    <p:cViewPr>
      <p:scale>
        <a:sx n="170" d="100"/>
        <a:sy n="17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Alejandro Castellanos Guerrero" userId="S::da.castellanos10@uniandes.edu.co::e7a4a401-5785-4451-a115-3c55e35cd776" providerId="AD" clId="Web-{4FC3E401-2690-40B9-5D38-63CB33A6EA3C}"/>
    <pc:docChg chg="modSld">
      <pc:chgData name="Diego Alejandro Castellanos Guerrero" userId="S::da.castellanos10@uniandes.edu.co::e7a4a401-5785-4451-a115-3c55e35cd776" providerId="AD" clId="Web-{4FC3E401-2690-40B9-5D38-63CB33A6EA3C}" dt="2020-01-23T12:42:02.329" v="9" actId="20577"/>
      <pc:docMkLst>
        <pc:docMk/>
      </pc:docMkLst>
      <pc:sldChg chg="modSp">
        <pc:chgData name="Diego Alejandro Castellanos Guerrero" userId="S::da.castellanos10@uniandes.edu.co::e7a4a401-5785-4451-a115-3c55e35cd776" providerId="AD" clId="Web-{4FC3E401-2690-40B9-5D38-63CB33A6EA3C}" dt="2020-01-23T12:42:02.314" v="8" actId="20577"/>
        <pc:sldMkLst>
          <pc:docMk/>
          <pc:sldMk cId="408565179" sldId="270"/>
        </pc:sldMkLst>
        <pc:spChg chg="mod">
          <ac:chgData name="Diego Alejandro Castellanos Guerrero" userId="S::da.castellanos10@uniandes.edu.co::e7a4a401-5785-4451-a115-3c55e35cd776" providerId="AD" clId="Web-{4FC3E401-2690-40B9-5D38-63CB33A6EA3C}" dt="2020-01-23T12:42:02.314" v="8" actId="20577"/>
          <ac:spMkLst>
            <pc:docMk/>
            <pc:sldMk cId="408565179" sldId="270"/>
            <ac:spMk id="7" creationId="{75D5E0BC-0266-449A-B9D5-CEAA023D9878}"/>
          </ac:spMkLst>
        </pc:spChg>
      </pc:sldChg>
    </pc:docChg>
  </pc:docChgLst>
  <pc:docChgLst>
    <pc:chgData name="Santiago  Luna Saenz" userId="a6ba17bb-7c88-4b9a-93a3-77bba83c281f" providerId="ADAL" clId="{144F9AD4-BBE0-438A-82E2-75A6456AD754}"/>
    <pc:docChg chg="custSel modSld">
      <pc:chgData name="Santiago  Luna Saenz" userId="a6ba17bb-7c88-4b9a-93a3-77bba83c281f" providerId="ADAL" clId="{144F9AD4-BBE0-438A-82E2-75A6456AD754}" dt="2019-08-08T02:53:46.919" v="312" actId="5793"/>
      <pc:docMkLst>
        <pc:docMk/>
      </pc:docMkLst>
      <pc:sldChg chg="modSp">
        <pc:chgData name="Santiago  Luna Saenz" userId="a6ba17bb-7c88-4b9a-93a3-77bba83c281f" providerId="ADAL" clId="{144F9AD4-BBE0-438A-82E2-75A6456AD754}" dt="2019-08-07T16:57:43.342" v="310" actId="1036"/>
        <pc:sldMkLst>
          <pc:docMk/>
          <pc:sldMk cId="2130930903" sldId="274"/>
        </pc:sldMkLst>
        <pc:picChg chg="mod">
          <ac:chgData name="Santiago  Luna Saenz" userId="a6ba17bb-7c88-4b9a-93a3-77bba83c281f" providerId="ADAL" clId="{144F9AD4-BBE0-438A-82E2-75A6456AD754}" dt="2019-08-07T16:57:43.342" v="310" actId="1036"/>
          <ac:picMkLst>
            <pc:docMk/>
            <pc:sldMk cId="2130930903" sldId="274"/>
            <ac:picMk id="8" creationId="{69E67F95-59F0-4BFF-9633-03C62118E730}"/>
          </ac:picMkLst>
        </pc:picChg>
      </pc:sldChg>
      <pc:sldChg chg="addSp modSp">
        <pc:chgData name="Santiago  Luna Saenz" userId="a6ba17bb-7c88-4b9a-93a3-77bba83c281f" providerId="ADAL" clId="{144F9AD4-BBE0-438A-82E2-75A6456AD754}" dt="2019-08-08T02:53:46.919" v="312" actId="5793"/>
        <pc:sldMkLst>
          <pc:docMk/>
          <pc:sldMk cId="3466990387" sldId="281"/>
        </pc:sldMkLst>
        <pc:spChg chg="mod">
          <ac:chgData name="Santiago  Luna Saenz" userId="a6ba17bb-7c88-4b9a-93a3-77bba83c281f" providerId="ADAL" clId="{144F9AD4-BBE0-438A-82E2-75A6456AD754}" dt="2019-08-07T16:49:55.781" v="207" actId="20577"/>
          <ac:spMkLst>
            <pc:docMk/>
            <pc:sldMk cId="3466990387" sldId="281"/>
            <ac:spMk id="3" creationId="{00000000-0000-0000-0000-000000000000}"/>
          </ac:spMkLst>
        </pc:spChg>
        <pc:spChg chg="add mod">
          <ac:chgData name="Santiago  Luna Saenz" userId="a6ba17bb-7c88-4b9a-93a3-77bba83c281f" providerId="ADAL" clId="{144F9AD4-BBE0-438A-82E2-75A6456AD754}" dt="2019-08-08T02:53:46.919" v="312" actId="5793"/>
          <ac:spMkLst>
            <pc:docMk/>
            <pc:sldMk cId="3466990387" sldId="281"/>
            <ac:spMk id="4" creationId="{4A63A6EB-1FF2-4600-8788-F84B52D60BFA}"/>
          </ac:spMkLst>
        </pc:spChg>
      </pc:sldChg>
    </pc:docChg>
  </pc:docChgLst>
  <pc:docChgLst>
    <pc:chgData name="Diego Alejandro Castellanos Guerrero" userId="S::da.castellanos10@uniandes.edu.co::e7a4a401-5785-4451-a115-3c55e35cd776" providerId="AD" clId="Web-{E067F4F0-FC06-6F4C-FCC7-A5609D27B5C0}"/>
    <pc:docChg chg="modSld">
      <pc:chgData name="Diego Alejandro Castellanos Guerrero" userId="S::da.castellanos10@uniandes.edu.co::e7a4a401-5785-4451-a115-3c55e35cd776" providerId="AD" clId="Web-{E067F4F0-FC06-6F4C-FCC7-A5609D27B5C0}" dt="2019-08-08T02:24:43.695" v="5" actId="20577"/>
      <pc:docMkLst>
        <pc:docMk/>
      </pc:docMkLst>
      <pc:sldChg chg="modSp">
        <pc:chgData name="Diego Alejandro Castellanos Guerrero" userId="S::da.castellanos10@uniandes.edu.co::e7a4a401-5785-4451-a115-3c55e35cd776" providerId="AD" clId="Web-{E067F4F0-FC06-6F4C-FCC7-A5609D27B5C0}" dt="2019-08-08T02:24:43.679" v="4" actId="20577"/>
        <pc:sldMkLst>
          <pc:docMk/>
          <pc:sldMk cId="2867300375" sldId="278"/>
        </pc:sldMkLst>
        <pc:spChg chg="mod">
          <ac:chgData name="Diego Alejandro Castellanos Guerrero" userId="S::da.castellanos10@uniandes.edu.co::e7a4a401-5785-4451-a115-3c55e35cd776" providerId="AD" clId="Web-{E067F4F0-FC06-6F4C-FCC7-A5609D27B5C0}" dt="2019-08-08T02:24:43.679" v="4" actId="20577"/>
          <ac:spMkLst>
            <pc:docMk/>
            <pc:sldMk cId="2867300375" sldId="278"/>
            <ac:spMk id="5" creationId="{30F2DE08-70CE-4B21-99ED-7C56B446F27C}"/>
          </ac:spMkLst>
        </pc:spChg>
      </pc:sldChg>
    </pc:docChg>
  </pc:docChgLst>
  <pc:docChgLst>
    <pc:chgData name="David  Corredor Montenegro" userId="8ba6318c-fdbf-46b3-9344-4c1b430d8798" providerId="ADAL" clId="{9CDE6E18-7BC3-554E-AB14-679D3CC03FC1}"/>
    <pc:docChg chg="undo custSel addSld delSld modSld">
      <pc:chgData name="David  Corredor Montenegro" userId="8ba6318c-fdbf-46b3-9344-4c1b430d8798" providerId="ADAL" clId="{9CDE6E18-7BC3-554E-AB14-679D3CC03FC1}" dt="2020-06-10T20:00:54.516" v="373" actId="14100"/>
      <pc:docMkLst>
        <pc:docMk/>
      </pc:docMkLst>
      <pc:sldChg chg="addSp delSp modSp">
        <pc:chgData name="David  Corredor Montenegro" userId="8ba6318c-fdbf-46b3-9344-4c1b430d8798" providerId="ADAL" clId="{9CDE6E18-7BC3-554E-AB14-679D3CC03FC1}" dt="2020-06-10T19:49:49.774" v="32" actId="478"/>
        <pc:sldMkLst>
          <pc:docMk/>
          <pc:sldMk cId="629505522" sldId="261"/>
        </pc:sldMkLst>
        <pc:spChg chg="del">
          <ac:chgData name="David  Corredor Montenegro" userId="8ba6318c-fdbf-46b3-9344-4c1b430d8798" providerId="ADAL" clId="{9CDE6E18-7BC3-554E-AB14-679D3CC03FC1}" dt="2020-06-10T19:49:23.495" v="0" actId="478"/>
          <ac:spMkLst>
            <pc:docMk/>
            <pc:sldMk cId="629505522" sldId="261"/>
            <ac:spMk id="2" creationId="{00000000-0000-0000-0000-000000000000}"/>
          </ac:spMkLst>
        </pc:spChg>
        <pc:spChg chg="add mod">
          <ac:chgData name="David  Corredor Montenegro" userId="8ba6318c-fdbf-46b3-9344-4c1b430d8798" providerId="ADAL" clId="{9CDE6E18-7BC3-554E-AB14-679D3CC03FC1}" dt="2020-06-10T19:49:36.742" v="29" actId="20577"/>
          <ac:spMkLst>
            <pc:docMk/>
            <pc:sldMk cId="629505522" sldId="261"/>
            <ac:spMk id="4" creationId="{EB1EEF4D-3BC9-9346-BF9A-84E8A3E68F90}"/>
          </ac:spMkLst>
        </pc:spChg>
        <pc:spChg chg="del">
          <ac:chgData name="David  Corredor Montenegro" userId="8ba6318c-fdbf-46b3-9344-4c1b430d8798" providerId="ADAL" clId="{9CDE6E18-7BC3-554E-AB14-679D3CC03FC1}" dt="2020-06-10T19:49:46.576" v="30" actId="478"/>
          <ac:spMkLst>
            <pc:docMk/>
            <pc:sldMk cId="629505522" sldId="261"/>
            <ac:spMk id="6" creationId="{00000000-0000-0000-0000-000000000000}"/>
          </ac:spMkLst>
        </pc:spChg>
        <pc:spChg chg="add del mod">
          <ac:chgData name="David  Corredor Montenegro" userId="8ba6318c-fdbf-46b3-9344-4c1b430d8798" providerId="ADAL" clId="{9CDE6E18-7BC3-554E-AB14-679D3CC03FC1}" dt="2020-06-10T19:49:49.774" v="32" actId="478"/>
          <ac:spMkLst>
            <pc:docMk/>
            <pc:sldMk cId="629505522" sldId="261"/>
            <ac:spMk id="7" creationId="{07C2EB45-BA69-E144-84E7-24BB1A38DE66}"/>
          </ac:spMkLst>
        </pc:spChg>
        <pc:spChg chg="del">
          <ac:chgData name="David  Corredor Montenegro" userId="8ba6318c-fdbf-46b3-9344-4c1b430d8798" providerId="ADAL" clId="{9CDE6E18-7BC3-554E-AB14-679D3CC03FC1}" dt="2020-06-10T19:49:46.576" v="30" actId="478"/>
          <ac:spMkLst>
            <pc:docMk/>
            <pc:sldMk cId="629505522" sldId="261"/>
            <ac:spMk id="8" creationId="{44A8740C-D26B-4836-9883-9D514F10A2B0}"/>
          </ac:spMkLst>
        </pc:spChg>
        <pc:spChg chg="del">
          <ac:chgData name="David  Corredor Montenegro" userId="8ba6318c-fdbf-46b3-9344-4c1b430d8798" providerId="ADAL" clId="{9CDE6E18-7BC3-554E-AB14-679D3CC03FC1}" dt="2020-06-10T19:49:46.576" v="30" actId="478"/>
          <ac:spMkLst>
            <pc:docMk/>
            <pc:sldMk cId="629505522" sldId="261"/>
            <ac:spMk id="9" creationId="{7B3AB95D-4AE0-445A-8A9E-B6280EC9BAAB}"/>
          </ac:spMkLst>
        </pc:spChg>
        <pc:spChg chg="del">
          <ac:chgData name="David  Corredor Montenegro" userId="8ba6318c-fdbf-46b3-9344-4c1b430d8798" providerId="ADAL" clId="{9CDE6E18-7BC3-554E-AB14-679D3CC03FC1}" dt="2020-06-10T19:49:46.576" v="30" actId="478"/>
          <ac:spMkLst>
            <pc:docMk/>
            <pc:sldMk cId="629505522" sldId="261"/>
            <ac:spMk id="10" creationId="{06BA9248-27EE-4A89-8543-3AA22B076D5D}"/>
          </ac:spMkLst>
        </pc:spChg>
        <pc:spChg chg="del">
          <ac:chgData name="David  Corredor Montenegro" userId="8ba6318c-fdbf-46b3-9344-4c1b430d8798" providerId="ADAL" clId="{9CDE6E18-7BC3-554E-AB14-679D3CC03FC1}" dt="2020-06-10T19:49:46.576" v="30" actId="478"/>
          <ac:spMkLst>
            <pc:docMk/>
            <pc:sldMk cId="629505522" sldId="261"/>
            <ac:spMk id="12" creationId="{7B3AB95D-4AE0-445A-8A9E-B6280EC9BAAB}"/>
          </ac:spMkLst>
        </pc:spChg>
      </pc:sldChg>
      <pc:sldChg chg="addSp delSp modSp">
        <pc:chgData name="David  Corredor Montenegro" userId="8ba6318c-fdbf-46b3-9344-4c1b430d8798" providerId="ADAL" clId="{9CDE6E18-7BC3-554E-AB14-679D3CC03FC1}" dt="2020-06-10T19:52:48.354" v="127"/>
        <pc:sldMkLst>
          <pc:docMk/>
          <pc:sldMk cId="3809029425" sldId="263"/>
        </pc:sldMkLst>
        <pc:spChg chg="mod">
          <ac:chgData name="David  Corredor Montenegro" userId="8ba6318c-fdbf-46b3-9344-4c1b430d8798" providerId="ADAL" clId="{9CDE6E18-7BC3-554E-AB14-679D3CC03FC1}" dt="2020-06-10T19:50:39.361" v="91" actId="27636"/>
          <ac:spMkLst>
            <pc:docMk/>
            <pc:sldMk cId="3809029425" sldId="263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9CDE6E18-7BC3-554E-AB14-679D3CC03FC1}" dt="2020-06-10T19:50:20.992" v="59" actId="478"/>
          <ac:spMkLst>
            <pc:docMk/>
            <pc:sldMk cId="3809029425" sldId="263"/>
            <ac:spMk id="3" creationId="{00000000-0000-0000-0000-000000000000}"/>
          </ac:spMkLst>
        </pc:spChg>
        <pc:spChg chg="add del mod">
          <ac:chgData name="David  Corredor Montenegro" userId="8ba6318c-fdbf-46b3-9344-4c1b430d8798" providerId="ADAL" clId="{9CDE6E18-7BC3-554E-AB14-679D3CC03FC1}" dt="2020-06-10T19:50:22.246" v="61" actId="478"/>
          <ac:spMkLst>
            <pc:docMk/>
            <pc:sldMk cId="3809029425" sldId="263"/>
            <ac:spMk id="6" creationId="{A469BEE4-D5ED-8844-8733-0538960FBF59}"/>
          </ac:spMkLst>
        </pc:spChg>
        <pc:spChg chg="add del mod">
          <ac:chgData name="David  Corredor Montenegro" userId="8ba6318c-fdbf-46b3-9344-4c1b430d8798" providerId="ADAL" clId="{9CDE6E18-7BC3-554E-AB14-679D3CC03FC1}" dt="2020-06-10T19:50:27.957" v="64"/>
          <ac:spMkLst>
            <pc:docMk/>
            <pc:sldMk cId="3809029425" sldId="263"/>
            <ac:spMk id="7" creationId="{DA89DB6C-0D4A-794D-9E9C-246A7A6610F2}"/>
          </ac:spMkLst>
        </pc:spChg>
        <pc:spChg chg="add mod">
          <ac:chgData name="David  Corredor Montenegro" userId="8ba6318c-fdbf-46b3-9344-4c1b430d8798" providerId="ADAL" clId="{9CDE6E18-7BC3-554E-AB14-679D3CC03FC1}" dt="2020-06-10T19:52:48.354" v="127"/>
          <ac:spMkLst>
            <pc:docMk/>
            <pc:sldMk cId="3809029425" sldId="263"/>
            <ac:spMk id="12" creationId="{6018E141-77D5-B147-951A-7D0021A5E2E3}"/>
          </ac:spMkLst>
        </pc:spChg>
        <pc:picChg chg="del">
          <ac:chgData name="David  Corredor Montenegro" userId="8ba6318c-fdbf-46b3-9344-4c1b430d8798" providerId="ADAL" clId="{9CDE6E18-7BC3-554E-AB14-679D3CC03FC1}" dt="2020-06-10T19:50:09.815" v="57" actId="478"/>
          <ac:picMkLst>
            <pc:docMk/>
            <pc:sldMk cId="3809029425" sldId="263"/>
            <ac:picMk id="4" creationId="{DB16A81A-E69B-4289-A60E-F03ABDAC521D}"/>
          </ac:picMkLst>
        </pc:picChg>
        <pc:picChg chg="add del mod">
          <ac:chgData name="David  Corredor Montenegro" userId="8ba6318c-fdbf-46b3-9344-4c1b430d8798" providerId="ADAL" clId="{9CDE6E18-7BC3-554E-AB14-679D3CC03FC1}" dt="2020-06-10T19:51:56.078" v="94" actId="478"/>
          <ac:picMkLst>
            <pc:docMk/>
            <pc:sldMk cId="3809029425" sldId="263"/>
            <ac:picMk id="9" creationId="{F4E55085-B851-F04A-A444-A836DA13426C}"/>
          </ac:picMkLst>
        </pc:picChg>
        <pc:picChg chg="add mod">
          <ac:chgData name="David  Corredor Montenegro" userId="8ba6318c-fdbf-46b3-9344-4c1b430d8798" providerId="ADAL" clId="{9CDE6E18-7BC3-554E-AB14-679D3CC03FC1}" dt="2020-06-10T19:52:22.549" v="101" actId="1076"/>
          <ac:picMkLst>
            <pc:docMk/>
            <pc:sldMk cId="3809029425" sldId="263"/>
            <ac:picMk id="11" creationId="{3F26654A-6471-664E-8643-9F86CF847818}"/>
          </ac:picMkLst>
        </pc:picChg>
      </pc:sldChg>
      <pc:sldChg chg="addSp modSp add">
        <pc:chgData name="David  Corredor Montenegro" userId="8ba6318c-fdbf-46b3-9344-4c1b430d8798" providerId="ADAL" clId="{9CDE6E18-7BC3-554E-AB14-679D3CC03FC1}" dt="2020-06-10T19:53:48.889" v="177" actId="1076"/>
        <pc:sldMkLst>
          <pc:docMk/>
          <pc:sldMk cId="3094599095" sldId="264"/>
        </pc:sldMkLst>
        <pc:spChg chg="add mod">
          <ac:chgData name="David  Corredor Montenegro" userId="8ba6318c-fdbf-46b3-9344-4c1b430d8798" providerId="ADAL" clId="{9CDE6E18-7BC3-554E-AB14-679D3CC03FC1}" dt="2020-06-10T19:53:48.889" v="177" actId="1076"/>
          <ac:spMkLst>
            <pc:docMk/>
            <pc:sldMk cId="3094599095" sldId="264"/>
            <ac:spMk id="3" creationId="{CE71BF20-01B0-B840-ACAB-1D0246CBDECD}"/>
          </ac:spMkLst>
        </pc:spChg>
        <pc:spChg chg="mod">
          <ac:chgData name="David  Corredor Montenegro" userId="8ba6318c-fdbf-46b3-9344-4c1b430d8798" providerId="ADAL" clId="{9CDE6E18-7BC3-554E-AB14-679D3CC03FC1}" dt="2020-06-10T19:53:09.335" v="170" actId="20577"/>
          <ac:spMkLst>
            <pc:docMk/>
            <pc:sldMk cId="3094599095" sldId="264"/>
            <ac:spMk id="12" creationId="{6018E141-77D5-B147-951A-7D0021A5E2E3}"/>
          </ac:spMkLst>
        </pc:spChg>
      </pc:sldChg>
      <pc:sldChg chg="add del">
        <pc:chgData name="David  Corredor Montenegro" userId="8ba6318c-fdbf-46b3-9344-4c1b430d8798" providerId="ADAL" clId="{9CDE6E18-7BC3-554E-AB14-679D3CC03FC1}" dt="2020-06-10T19:50:41.766" v="92" actId="2696"/>
        <pc:sldMkLst>
          <pc:docMk/>
          <pc:sldMk cId="3826089922" sldId="264"/>
        </pc:sldMkLst>
      </pc:sldChg>
      <pc:sldChg chg="addSp delSp modSp add">
        <pc:chgData name="David  Corredor Montenegro" userId="8ba6318c-fdbf-46b3-9344-4c1b430d8798" providerId="ADAL" clId="{9CDE6E18-7BC3-554E-AB14-679D3CC03FC1}" dt="2020-06-10T19:57:17.565" v="338" actId="20577"/>
        <pc:sldMkLst>
          <pc:docMk/>
          <pc:sldMk cId="1157101278" sldId="265"/>
        </pc:sldMkLst>
        <pc:spChg chg="add mod">
          <ac:chgData name="David  Corredor Montenegro" userId="8ba6318c-fdbf-46b3-9344-4c1b430d8798" providerId="ADAL" clId="{9CDE6E18-7BC3-554E-AB14-679D3CC03FC1}" dt="2020-06-10T19:57:03.757" v="334" actId="14100"/>
          <ac:spMkLst>
            <pc:docMk/>
            <pc:sldMk cId="1157101278" sldId="265"/>
            <ac:spMk id="8" creationId="{AA48781E-088F-4E46-9B52-2BBDB30C7934}"/>
          </ac:spMkLst>
        </pc:spChg>
        <pc:spChg chg="mod">
          <ac:chgData name="David  Corredor Montenegro" userId="8ba6318c-fdbf-46b3-9344-4c1b430d8798" providerId="ADAL" clId="{9CDE6E18-7BC3-554E-AB14-679D3CC03FC1}" dt="2020-06-10T19:57:17.565" v="338" actId="20577"/>
          <ac:spMkLst>
            <pc:docMk/>
            <pc:sldMk cId="1157101278" sldId="265"/>
            <ac:spMk id="12" creationId="{6018E141-77D5-B147-951A-7D0021A5E2E3}"/>
          </ac:spMkLst>
        </pc:spChg>
        <pc:picChg chg="add mod">
          <ac:chgData name="David  Corredor Montenegro" userId="8ba6318c-fdbf-46b3-9344-4c1b430d8798" providerId="ADAL" clId="{9CDE6E18-7BC3-554E-AB14-679D3CC03FC1}" dt="2020-06-10T19:55:15.558" v="186" actId="1076"/>
          <ac:picMkLst>
            <pc:docMk/>
            <pc:sldMk cId="1157101278" sldId="265"/>
            <ac:picMk id="5" creationId="{7B2FD526-5F50-C748-B8E2-C47203A1597E}"/>
          </ac:picMkLst>
        </pc:picChg>
        <pc:picChg chg="del">
          <ac:chgData name="David  Corredor Montenegro" userId="8ba6318c-fdbf-46b3-9344-4c1b430d8798" providerId="ADAL" clId="{9CDE6E18-7BC3-554E-AB14-679D3CC03FC1}" dt="2020-06-10T19:54:52.950" v="181" actId="478"/>
          <ac:picMkLst>
            <pc:docMk/>
            <pc:sldMk cId="1157101278" sldId="265"/>
            <ac:picMk id="11" creationId="{3F26654A-6471-664E-8643-9F86CF847818}"/>
          </ac:picMkLst>
        </pc:picChg>
      </pc:sldChg>
      <pc:sldChg chg="addSp delSp modSp add">
        <pc:chgData name="David  Corredor Montenegro" userId="8ba6318c-fdbf-46b3-9344-4c1b430d8798" providerId="ADAL" clId="{9CDE6E18-7BC3-554E-AB14-679D3CC03FC1}" dt="2020-06-10T19:59:44.267" v="360" actId="478"/>
        <pc:sldMkLst>
          <pc:docMk/>
          <pc:sldMk cId="2838219752" sldId="266"/>
        </pc:sldMkLst>
        <pc:spChg chg="del">
          <ac:chgData name="David  Corredor Montenegro" userId="8ba6318c-fdbf-46b3-9344-4c1b430d8798" providerId="ADAL" clId="{9CDE6E18-7BC3-554E-AB14-679D3CC03FC1}" dt="2020-06-10T19:58:19.752" v="347" actId="478"/>
          <ac:spMkLst>
            <pc:docMk/>
            <pc:sldMk cId="2838219752" sldId="266"/>
            <ac:spMk id="3" creationId="{CE71BF20-01B0-B840-ACAB-1D0246CBDECD}"/>
          </ac:spMkLst>
        </pc:spChg>
        <pc:spChg chg="mod">
          <ac:chgData name="David  Corredor Montenegro" userId="8ba6318c-fdbf-46b3-9344-4c1b430d8798" providerId="ADAL" clId="{9CDE6E18-7BC3-554E-AB14-679D3CC03FC1}" dt="2020-06-10T19:58:37.666" v="351" actId="14100"/>
          <ac:spMkLst>
            <pc:docMk/>
            <pc:sldMk cId="2838219752" sldId="266"/>
            <ac:spMk id="8" creationId="{AA48781E-088F-4E46-9B52-2BBDB30C7934}"/>
          </ac:spMkLst>
        </pc:spChg>
        <pc:spChg chg="add mod">
          <ac:chgData name="David  Corredor Montenegro" userId="8ba6318c-fdbf-46b3-9344-4c1b430d8798" providerId="ADAL" clId="{9CDE6E18-7BC3-554E-AB14-679D3CC03FC1}" dt="2020-06-10T19:58:46.138" v="353" actId="1076"/>
          <ac:spMkLst>
            <pc:docMk/>
            <pc:sldMk cId="2838219752" sldId="266"/>
            <ac:spMk id="9" creationId="{A0667727-ABE1-F74A-AA2D-83BB0F913533}"/>
          </ac:spMkLst>
        </pc:spChg>
        <pc:picChg chg="del">
          <ac:chgData name="David  Corredor Montenegro" userId="8ba6318c-fdbf-46b3-9344-4c1b430d8798" providerId="ADAL" clId="{9CDE6E18-7BC3-554E-AB14-679D3CC03FC1}" dt="2020-06-10T19:58:07.239" v="344" actId="478"/>
          <ac:picMkLst>
            <pc:docMk/>
            <pc:sldMk cId="2838219752" sldId="266"/>
            <ac:picMk id="5" creationId="{7B2FD526-5F50-C748-B8E2-C47203A1597E}"/>
          </ac:picMkLst>
        </pc:picChg>
        <pc:picChg chg="add mod">
          <ac:chgData name="David  Corredor Montenegro" userId="8ba6318c-fdbf-46b3-9344-4c1b430d8798" providerId="ADAL" clId="{9CDE6E18-7BC3-554E-AB14-679D3CC03FC1}" dt="2020-06-10T19:58:23.494" v="348" actId="1076"/>
          <ac:picMkLst>
            <pc:docMk/>
            <pc:sldMk cId="2838219752" sldId="266"/>
            <ac:picMk id="6" creationId="{C3FBA8F8-6FD5-6547-8ECE-AEC3AC82543F}"/>
          </ac:picMkLst>
        </pc:picChg>
        <pc:picChg chg="add del mod">
          <ac:chgData name="David  Corredor Montenegro" userId="8ba6318c-fdbf-46b3-9344-4c1b430d8798" providerId="ADAL" clId="{9CDE6E18-7BC3-554E-AB14-679D3CC03FC1}" dt="2020-06-10T19:59:44.267" v="360" actId="478"/>
          <ac:picMkLst>
            <pc:docMk/>
            <pc:sldMk cId="2838219752" sldId="266"/>
            <ac:picMk id="10" creationId="{94113870-40B5-A744-A63B-8FD012A0B143}"/>
          </ac:picMkLst>
        </pc:picChg>
      </pc:sldChg>
      <pc:sldChg chg="addSp delSp modSp add">
        <pc:chgData name="David  Corredor Montenegro" userId="8ba6318c-fdbf-46b3-9344-4c1b430d8798" providerId="ADAL" clId="{9CDE6E18-7BC3-554E-AB14-679D3CC03FC1}" dt="2020-06-10T20:00:29.061" v="368" actId="478"/>
        <pc:sldMkLst>
          <pc:docMk/>
          <pc:sldMk cId="4103564582" sldId="267"/>
        </pc:sldMkLst>
        <pc:picChg chg="add del mod">
          <ac:chgData name="David  Corredor Montenegro" userId="8ba6318c-fdbf-46b3-9344-4c1b430d8798" providerId="ADAL" clId="{9CDE6E18-7BC3-554E-AB14-679D3CC03FC1}" dt="2020-06-10T20:00:29.061" v="368" actId="478"/>
          <ac:picMkLst>
            <pc:docMk/>
            <pc:sldMk cId="4103564582" sldId="267"/>
            <ac:picMk id="4" creationId="{205A5FC2-0213-A846-8E14-84E1D0845B50}"/>
          </ac:picMkLst>
        </pc:picChg>
        <pc:picChg chg="mod">
          <ac:chgData name="David  Corredor Montenegro" userId="8ba6318c-fdbf-46b3-9344-4c1b430d8798" providerId="ADAL" clId="{9CDE6E18-7BC3-554E-AB14-679D3CC03FC1}" dt="2020-06-10T19:59:51.356" v="361" actId="1076"/>
          <ac:picMkLst>
            <pc:docMk/>
            <pc:sldMk cId="4103564582" sldId="267"/>
            <ac:picMk id="10" creationId="{94113870-40B5-A744-A63B-8FD012A0B143}"/>
          </ac:picMkLst>
        </pc:picChg>
      </pc:sldChg>
      <pc:sldChg chg="addSp modSp add">
        <pc:chgData name="David  Corredor Montenegro" userId="8ba6318c-fdbf-46b3-9344-4c1b430d8798" providerId="ADAL" clId="{9CDE6E18-7BC3-554E-AB14-679D3CC03FC1}" dt="2020-06-10T20:00:54.516" v="373" actId="14100"/>
        <pc:sldMkLst>
          <pc:docMk/>
          <pc:sldMk cId="2783006859" sldId="268"/>
        </pc:sldMkLst>
        <pc:spChg chg="add mod">
          <ac:chgData name="David  Corredor Montenegro" userId="8ba6318c-fdbf-46b3-9344-4c1b430d8798" providerId="ADAL" clId="{9CDE6E18-7BC3-554E-AB14-679D3CC03FC1}" dt="2020-06-10T20:00:54.516" v="373" actId="14100"/>
          <ac:spMkLst>
            <pc:docMk/>
            <pc:sldMk cId="2783006859" sldId="268"/>
            <ac:spMk id="11" creationId="{BFD8533F-9249-B64A-B674-825B339A3342}"/>
          </ac:spMkLst>
        </pc:spChg>
        <pc:picChg chg="mod">
          <ac:chgData name="David  Corredor Montenegro" userId="8ba6318c-fdbf-46b3-9344-4c1b430d8798" providerId="ADAL" clId="{9CDE6E18-7BC3-554E-AB14-679D3CC03FC1}" dt="2020-06-10T20:00:42.774" v="371" actId="1076"/>
          <ac:picMkLst>
            <pc:docMk/>
            <pc:sldMk cId="2783006859" sldId="268"/>
            <ac:picMk id="4" creationId="{205A5FC2-0213-A846-8E14-84E1D0845B50}"/>
          </ac:picMkLst>
        </pc:picChg>
      </pc:sldChg>
      <pc:sldChg chg="del">
        <pc:chgData name="David  Corredor Montenegro" userId="8ba6318c-fdbf-46b3-9344-4c1b430d8798" providerId="ADAL" clId="{9CDE6E18-7BC3-554E-AB14-679D3CC03FC1}" dt="2020-06-10T19:50:03.032" v="37" actId="2696"/>
        <pc:sldMkLst>
          <pc:docMk/>
          <pc:sldMk cId="408565179" sldId="270"/>
        </pc:sldMkLst>
      </pc:sldChg>
      <pc:sldChg chg="del">
        <pc:chgData name="David  Corredor Montenegro" userId="8ba6318c-fdbf-46b3-9344-4c1b430d8798" providerId="ADAL" clId="{9CDE6E18-7BC3-554E-AB14-679D3CC03FC1}" dt="2020-06-10T19:50:03.085" v="40" actId="2696"/>
        <pc:sldMkLst>
          <pc:docMk/>
          <pc:sldMk cId="2566365594" sldId="271"/>
        </pc:sldMkLst>
      </pc:sldChg>
      <pc:sldChg chg="del">
        <pc:chgData name="David  Corredor Montenegro" userId="8ba6318c-fdbf-46b3-9344-4c1b430d8798" providerId="ADAL" clId="{9CDE6E18-7BC3-554E-AB14-679D3CC03FC1}" dt="2020-06-10T19:50:03.075" v="39" actId="2696"/>
        <pc:sldMkLst>
          <pc:docMk/>
          <pc:sldMk cId="2711348637" sldId="272"/>
        </pc:sldMkLst>
      </pc:sldChg>
      <pc:sldChg chg="del">
        <pc:chgData name="David  Corredor Montenegro" userId="8ba6318c-fdbf-46b3-9344-4c1b430d8798" providerId="ADAL" clId="{9CDE6E18-7BC3-554E-AB14-679D3CC03FC1}" dt="2020-06-10T19:50:03.094" v="41" actId="2696"/>
        <pc:sldMkLst>
          <pc:docMk/>
          <pc:sldMk cId="1244155964" sldId="273"/>
        </pc:sldMkLst>
      </pc:sldChg>
      <pc:sldChg chg="del">
        <pc:chgData name="David  Corredor Montenegro" userId="8ba6318c-fdbf-46b3-9344-4c1b430d8798" providerId="ADAL" clId="{9CDE6E18-7BC3-554E-AB14-679D3CC03FC1}" dt="2020-06-10T19:50:03.107" v="42" actId="2696"/>
        <pc:sldMkLst>
          <pc:docMk/>
          <pc:sldMk cId="2130930903" sldId="274"/>
        </pc:sldMkLst>
      </pc:sldChg>
      <pc:sldChg chg="del">
        <pc:chgData name="David  Corredor Montenegro" userId="8ba6318c-fdbf-46b3-9344-4c1b430d8798" providerId="ADAL" clId="{9CDE6E18-7BC3-554E-AB14-679D3CC03FC1}" dt="2020-06-10T19:50:02.874" v="33" actId="2696"/>
        <pc:sldMkLst>
          <pc:docMk/>
          <pc:sldMk cId="2867300375" sldId="278"/>
        </pc:sldMkLst>
      </pc:sldChg>
      <pc:sldChg chg="del">
        <pc:chgData name="David  Corredor Montenegro" userId="8ba6318c-fdbf-46b3-9344-4c1b430d8798" providerId="ADAL" clId="{9CDE6E18-7BC3-554E-AB14-679D3CC03FC1}" dt="2020-06-10T19:50:02.902" v="34" actId="2696"/>
        <pc:sldMkLst>
          <pc:docMk/>
          <pc:sldMk cId="2224848811" sldId="279"/>
        </pc:sldMkLst>
      </pc:sldChg>
      <pc:sldChg chg="del">
        <pc:chgData name="David  Corredor Montenegro" userId="8ba6318c-fdbf-46b3-9344-4c1b430d8798" providerId="ADAL" clId="{9CDE6E18-7BC3-554E-AB14-679D3CC03FC1}" dt="2020-06-10T19:50:02.945" v="35" actId="2696"/>
        <pc:sldMkLst>
          <pc:docMk/>
          <pc:sldMk cId="3977963017" sldId="280"/>
        </pc:sldMkLst>
      </pc:sldChg>
      <pc:sldChg chg="del">
        <pc:chgData name="David  Corredor Montenegro" userId="8ba6318c-fdbf-46b3-9344-4c1b430d8798" providerId="ADAL" clId="{9CDE6E18-7BC3-554E-AB14-679D3CC03FC1}" dt="2020-06-10T19:50:03.003" v="36" actId="2696"/>
        <pc:sldMkLst>
          <pc:docMk/>
          <pc:sldMk cId="3321335167" sldId="282"/>
        </pc:sldMkLst>
      </pc:sldChg>
      <pc:sldChg chg="del">
        <pc:chgData name="David  Corredor Montenegro" userId="8ba6318c-fdbf-46b3-9344-4c1b430d8798" providerId="ADAL" clId="{9CDE6E18-7BC3-554E-AB14-679D3CC03FC1}" dt="2020-06-10T19:50:03.063" v="38" actId="2696"/>
        <pc:sldMkLst>
          <pc:docMk/>
          <pc:sldMk cId="1602149711" sldId="283"/>
        </pc:sldMkLst>
      </pc:sldChg>
      <pc:sldChg chg="del">
        <pc:chgData name="David  Corredor Montenegro" userId="8ba6318c-fdbf-46b3-9344-4c1b430d8798" providerId="ADAL" clId="{9CDE6E18-7BC3-554E-AB14-679D3CC03FC1}" dt="2020-06-10T19:50:03.157" v="43" actId="2696"/>
        <pc:sldMkLst>
          <pc:docMk/>
          <pc:sldMk cId="494533318" sldId="284"/>
        </pc:sldMkLst>
      </pc:sldChg>
      <pc:sldChg chg="del">
        <pc:chgData name="David  Corredor Montenegro" userId="8ba6318c-fdbf-46b3-9344-4c1b430d8798" providerId="ADAL" clId="{9CDE6E18-7BC3-554E-AB14-679D3CC03FC1}" dt="2020-06-10T19:50:03.190" v="44" actId="2696"/>
        <pc:sldMkLst>
          <pc:docMk/>
          <pc:sldMk cId="4170804201" sldId="285"/>
        </pc:sldMkLst>
      </pc:sldChg>
      <pc:sldChg chg="del">
        <pc:chgData name="David  Corredor Montenegro" userId="8ba6318c-fdbf-46b3-9344-4c1b430d8798" providerId="ADAL" clId="{9CDE6E18-7BC3-554E-AB14-679D3CC03FC1}" dt="2020-06-10T19:50:03.341" v="45" actId="2696"/>
        <pc:sldMkLst>
          <pc:docMk/>
          <pc:sldMk cId="698429174" sldId="286"/>
        </pc:sldMkLst>
      </pc:sldChg>
      <pc:sldChg chg="del">
        <pc:chgData name="David  Corredor Montenegro" userId="8ba6318c-fdbf-46b3-9344-4c1b430d8798" providerId="ADAL" clId="{9CDE6E18-7BC3-554E-AB14-679D3CC03FC1}" dt="2020-06-10T19:50:03.448" v="46" actId="2696"/>
        <pc:sldMkLst>
          <pc:docMk/>
          <pc:sldMk cId="2400380914" sldId="287"/>
        </pc:sldMkLst>
      </pc:sldChg>
      <pc:sldChg chg="del">
        <pc:chgData name="David  Corredor Montenegro" userId="8ba6318c-fdbf-46b3-9344-4c1b430d8798" providerId="ADAL" clId="{9CDE6E18-7BC3-554E-AB14-679D3CC03FC1}" dt="2020-06-10T19:50:03.456" v="47" actId="2696"/>
        <pc:sldMkLst>
          <pc:docMk/>
          <pc:sldMk cId="158427040" sldId="288"/>
        </pc:sldMkLst>
      </pc:sldChg>
      <pc:sldChg chg="del">
        <pc:chgData name="David  Corredor Montenegro" userId="8ba6318c-fdbf-46b3-9344-4c1b430d8798" providerId="ADAL" clId="{9CDE6E18-7BC3-554E-AB14-679D3CC03FC1}" dt="2020-06-10T19:50:03.464" v="48" actId="2696"/>
        <pc:sldMkLst>
          <pc:docMk/>
          <pc:sldMk cId="150738198" sldId="289"/>
        </pc:sldMkLst>
      </pc:sldChg>
      <pc:sldChg chg="del">
        <pc:chgData name="David  Corredor Montenegro" userId="8ba6318c-fdbf-46b3-9344-4c1b430d8798" providerId="ADAL" clId="{9CDE6E18-7BC3-554E-AB14-679D3CC03FC1}" dt="2020-06-10T19:50:03.471" v="49" actId="2696"/>
        <pc:sldMkLst>
          <pc:docMk/>
          <pc:sldMk cId="3275465193" sldId="290"/>
        </pc:sldMkLst>
      </pc:sldChg>
      <pc:sldChg chg="del">
        <pc:chgData name="David  Corredor Montenegro" userId="8ba6318c-fdbf-46b3-9344-4c1b430d8798" providerId="ADAL" clId="{9CDE6E18-7BC3-554E-AB14-679D3CC03FC1}" dt="2020-06-10T19:50:03.478" v="50" actId="2696"/>
        <pc:sldMkLst>
          <pc:docMk/>
          <pc:sldMk cId="2450201880" sldId="291"/>
        </pc:sldMkLst>
      </pc:sldChg>
      <pc:sldChg chg="del">
        <pc:chgData name="David  Corredor Montenegro" userId="8ba6318c-fdbf-46b3-9344-4c1b430d8798" providerId="ADAL" clId="{9CDE6E18-7BC3-554E-AB14-679D3CC03FC1}" dt="2020-06-10T19:50:03.486" v="51" actId="2696"/>
        <pc:sldMkLst>
          <pc:docMk/>
          <pc:sldMk cId="2952681486" sldId="292"/>
        </pc:sldMkLst>
      </pc:sldChg>
      <pc:sldChg chg="del">
        <pc:chgData name="David  Corredor Montenegro" userId="8ba6318c-fdbf-46b3-9344-4c1b430d8798" providerId="ADAL" clId="{9CDE6E18-7BC3-554E-AB14-679D3CC03FC1}" dt="2020-06-10T19:50:03.493" v="52" actId="2696"/>
        <pc:sldMkLst>
          <pc:docMk/>
          <pc:sldMk cId="14881088" sldId="293"/>
        </pc:sldMkLst>
      </pc:sldChg>
      <pc:sldChg chg="del">
        <pc:chgData name="David  Corredor Montenegro" userId="8ba6318c-fdbf-46b3-9344-4c1b430d8798" providerId="ADAL" clId="{9CDE6E18-7BC3-554E-AB14-679D3CC03FC1}" dt="2020-06-10T19:50:03.500" v="53" actId="2696"/>
        <pc:sldMkLst>
          <pc:docMk/>
          <pc:sldMk cId="2823041886" sldId="294"/>
        </pc:sldMkLst>
      </pc:sldChg>
      <pc:sldChg chg="del">
        <pc:chgData name="David  Corredor Montenegro" userId="8ba6318c-fdbf-46b3-9344-4c1b430d8798" providerId="ADAL" clId="{9CDE6E18-7BC3-554E-AB14-679D3CC03FC1}" dt="2020-06-10T19:50:03.507" v="54" actId="2696"/>
        <pc:sldMkLst>
          <pc:docMk/>
          <pc:sldMk cId="3563211248" sldId="295"/>
        </pc:sldMkLst>
      </pc:sldChg>
      <pc:sldMasterChg chg="delSldLayout">
        <pc:chgData name="David  Corredor Montenegro" userId="8ba6318c-fdbf-46b3-9344-4c1b430d8798" providerId="ADAL" clId="{9CDE6E18-7BC3-554E-AB14-679D3CC03FC1}" dt="2020-06-10T19:50:03.512" v="55" actId="2696"/>
        <pc:sldMasterMkLst>
          <pc:docMk/>
          <pc:sldMasterMk cId="3177198257" sldId="2147483663"/>
        </pc:sldMasterMkLst>
        <pc:sldLayoutChg chg="del">
          <pc:chgData name="David  Corredor Montenegro" userId="8ba6318c-fdbf-46b3-9344-4c1b430d8798" providerId="ADAL" clId="{9CDE6E18-7BC3-554E-AB14-679D3CC03FC1}" dt="2020-06-10T19:50:03.512" v="55" actId="2696"/>
          <pc:sldLayoutMkLst>
            <pc:docMk/>
            <pc:sldMasterMk cId="3177198257" sldId="2147483663"/>
            <pc:sldLayoutMk cId="3947477003" sldId="2147483689"/>
          </pc:sldLayoutMkLst>
        </pc:sldLayoutChg>
      </pc:sldMasterChg>
    </pc:docChg>
  </pc:docChgLst>
  <pc:docChgLst>
    <pc:chgData name="David  Corredor Montenegro" userId="8ba6318c-fdbf-46b3-9344-4c1b430d8798" providerId="ADAL" clId="{FAC42895-D0F9-A943-831C-FBE729D6CC20}"/>
    <pc:docChg chg="undo custSel addSld delSld modSld sldOrd">
      <pc:chgData name="David  Corredor Montenegro" userId="8ba6318c-fdbf-46b3-9344-4c1b430d8798" providerId="ADAL" clId="{FAC42895-D0F9-A943-831C-FBE729D6CC20}" dt="2020-06-10T20:44:18.299" v="695"/>
      <pc:docMkLst>
        <pc:docMk/>
      </pc:docMkLst>
      <pc:sldChg chg="addSp delSp modSp">
        <pc:chgData name="David  Corredor Montenegro" userId="8ba6318c-fdbf-46b3-9344-4c1b430d8798" providerId="ADAL" clId="{FAC42895-D0F9-A943-831C-FBE729D6CC20}" dt="2020-06-10T20:43:26.127" v="681" actId="20577"/>
        <pc:sldMkLst>
          <pc:docMk/>
          <pc:sldMk cId="3809029425" sldId="263"/>
        </pc:sldMkLst>
        <pc:spChg chg="mod">
          <ac:chgData name="David  Corredor Montenegro" userId="8ba6318c-fdbf-46b3-9344-4c1b430d8798" providerId="ADAL" clId="{FAC42895-D0F9-A943-831C-FBE729D6CC20}" dt="2020-06-10T20:43:26.127" v="681" actId="20577"/>
          <ac:spMkLst>
            <pc:docMk/>
            <pc:sldMk cId="3809029425" sldId="263"/>
            <ac:spMk id="2" creationId="{00000000-0000-0000-0000-000000000000}"/>
          </ac:spMkLst>
        </pc:spChg>
        <pc:spChg chg="add mod">
          <ac:chgData name="David  Corredor Montenegro" userId="8ba6318c-fdbf-46b3-9344-4c1b430d8798" providerId="ADAL" clId="{FAC42895-D0F9-A943-831C-FBE729D6CC20}" dt="2020-06-10T20:11:30.206" v="18" actId="1076"/>
          <ac:spMkLst>
            <pc:docMk/>
            <pc:sldMk cId="3809029425" sldId="263"/>
            <ac:spMk id="5" creationId="{77730999-A9E9-9D45-BED9-5E322155E369}"/>
          </ac:spMkLst>
        </pc:spChg>
        <pc:spChg chg="mod">
          <ac:chgData name="David  Corredor Montenegro" userId="8ba6318c-fdbf-46b3-9344-4c1b430d8798" providerId="ADAL" clId="{FAC42895-D0F9-A943-831C-FBE729D6CC20}" dt="2020-06-10T20:10:24.755" v="7"/>
          <ac:spMkLst>
            <pc:docMk/>
            <pc:sldMk cId="3809029425" sldId="263"/>
            <ac:spMk id="12" creationId="{6018E141-77D5-B147-951A-7D0021A5E2E3}"/>
          </ac:spMkLst>
        </pc:spChg>
        <pc:picChg chg="add mod">
          <ac:chgData name="David  Corredor Montenegro" userId="8ba6318c-fdbf-46b3-9344-4c1b430d8798" providerId="ADAL" clId="{FAC42895-D0F9-A943-831C-FBE729D6CC20}" dt="2020-06-10T20:10:55.706" v="14" actId="1076"/>
          <ac:picMkLst>
            <pc:docMk/>
            <pc:sldMk cId="3809029425" sldId="263"/>
            <ac:picMk id="4" creationId="{3EA9E906-6F41-BE4A-97FB-7BAC61353CF8}"/>
          </ac:picMkLst>
        </pc:picChg>
        <pc:picChg chg="del">
          <ac:chgData name="David  Corredor Montenegro" userId="8ba6318c-fdbf-46b3-9344-4c1b430d8798" providerId="ADAL" clId="{FAC42895-D0F9-A943-831C-FBE729D6CC20}" dt="2020-06-10T20:10:01.949" v="5" actId="478"/>
          <ac:picMkLst>
            <pc:docMk/>
            <pc:sldMk cId="3809029425" sldId="263"/>
            <ac:picMk id="11" creationId="{3F26654A-6471-664E-8643-9F86CF847818}"/>
          </ac:picMkLst>
        </pc:picChg>
      </pc:sldChg>
      <pc:sldChg chg="addSp delSp modSp add">
        <pc:chgData name="David  Corredor Montenegro" userId="8ba6318c-fdbf-46b3-9344-4c1b430d8798" providerId="ADAL" clId="{FAC42895-D0F9-A943-831C-FBE729D6CC20}" dt="2020-06-10T20:43:42.815" v="686"/>
        <pc:sldMkLst>
          <pc:docMk/>
          <pc:sldMk cId="1338673142" sldId="264"/>
        </pc:sldMkLst>
        <pc:spChg chg="add del mod">
          <ac:chgData name="David  Corredor Montenegro" userId="8ba6318c-fdbf-46b3-9344-4c1b430d8798" providerId="ADAL" clId="{FAC42895-D0F9-A943-831C-FBE729D6CC20}" dt="2020-06-10T20:43:42.815" v="686"/>
          <ac:spMkLst>
            <pc:docMk/>
            <pc:sldMk cId="1338673142" sldId="264"/>
            <ac:spMk id="2" creationId="{00000000-0000-0000-0000-000000000000}"/>
          </ac:spMkLst>
        </pc:spChg>
        <pc:spChg chg="add mod">
          <ac:chgData name="David  Corredor Montenegro" userId="8ba6318c-fdbf-46b3-9344-4c1b430d8798" providerId="ADAL" clId="{FAC42895-D0F9-A943-831C-FBE729D6CC20}" dt="2020-06-10T20:12:29.799" v="27" actId="14100"/>
          <ac:spMkLst>
            <pc:docMk/>
            <pc:sldMk cId="1338673142" sldId="264"/>
            <ac:spMk id="8" creationId="{1E91A53F-0AD6-D34A-8013-752F2D34209F}"/>
          </ac:spMkLst>
        </pc:spChg>
        <pc:spChg chg="add del mod">
          <ac:chgData name="David  Corredor Montenegro" userId="8ba6318c-fdbf-46b3-9344-4c1b430d8798" providerId="ADAL" clId="{FAC42895-D0F9-A943-831C-FBE729D6CC20}" dt="2020-06-10T20:43:35.553" v="685" actId="478"/>
          <ac:spMkLst>
            <pc:docMk/>
            <pc:sldMk cId="1338673142" sldId="264"/>
            <ac:spMk id="9" creationId="{E0B889C0-3CE5-B845-8A59-6DD776F55735}"/>
          </ac:spMkLst>
        </pc:spChg>
        <pc:spChg chg="add del mod">
          <ac:chgData name="David  Corredor Montenegro" userId="8ba6318c-fdbf-46b3-9344-4c1b430d8798" providerId="ADAL" clId="{FAC42895-D0F9-A943-831C-FBE729D6CC20}" dt="2020-06-10T20:43:34.845" v="684"/>
          <ac:spMkLst>
            <pc:docMk/>
            <pc:sldMk cId="1338673142" sldId="264"/>
            <ac:spMk id="11" creationId="{01BB2A17-2DC6-0349-903F-E8E82BC667D3}"/>
          </ac:spMkLst>
        </pc:spChg>
        <pc:spChg chg="mod">
          <ac:chgData name="David  Corredor Montenegro" userId="8ba6318c-fdbf-46b3-9344-4c1b430d8798" providerId="ADAL" clId="{FAC42895-D0F9-A943-831C-FBE729D6CC20}" dt="2020-06-10T20:16:28.940" v="109" actId="20577"/>
          <ac:spMkLst>
            <pc:docMk/>
            <pc:sldMk cId="1338673142" sldId="264"/>
            <ac:spMk id="12" creationId="{6018E141-77D5-B147-951A-7D0021A5E2E3}"/>
          </ac:spMkLst>
        </pc:spChg>
        <pc:picChg chg="add mod">
          <ac:chgData name="David  Corredor Montenegro" userId="8ba6318c-fdbf-46b3-9344-4c1b430d8798" providerId="ADAL" clId="{FAC42895-D0F9-A943-831C-FBE729D6CC20}" dt="2020-06-10T20:12:13.152" v="24" actId="1076"/>
          <ac:picMkLst>
            <pc:docMk/>
            <pc:sldMk cId="1338673142" sldId="264"/>
            <ac:picMk id="6" creationId="{C21C8E50-BA06-E742-80A6-B85B9B5FD48A}"/>
          </ac:picMkLst>
        </pc:picChg>
      </pc:sldChg>
      <pc:sldChg chg="del">
        <pc:chgData name="David  Corredor Montenegro" userId="8ba6318c-fdbf-46b3-9344-4c1b430d8798" providerId="ADAL" clId="{FAC42895-D0F9-A943-831C-FBE729D6CC20}" dt="2020-06-10T20:09:50.719" v="0" actId="2696"/>
        <pc:sldMkLst>
          <pc:docMk/>
          <pc:sldMk cId="3094599095" sldId="264"/>
        </pc:sldMkLst>
      </pc:sldChg>
      <pc:sldChg chg="del">
        <pc:chgData name="David  Corredor Montenegro" userId="8ba6318c-fdbf-46b3-9344-4c1b430d8798" providerId="ADAL" clId="{FAC42895-D0F9-A943-831C-FBE729D6CC20}" dt="2020-06-10T20:09:50.730" v="1" actId="2696"/>
        <pc:sldMkLst>
          <pc:docMk/>
          <pc:sldMk cId="1157101278" sldId="265"/>
        </pc:sldMkLst>
      </pc:sldChg>
      <pc:sldChg chg="addSp delSp modSp add">
        <pc:chgData name="David  Corredor Montenegro" userId="8ba6318c-fdbf-46b3-9344-4c1b430d8798" providerId="ADAL" clId="{FAC42895-D0F9-A943-831C-FBE729D6CC20}" dt="2020-06-10T20:43:45.774" v="687"/>
        <pc:sldMkLst>
          <pc:docMk/>
          <pc:sldMk cId="3422916773" sldId="265"/>
        </pc:sldMkLst>
        <pc:spChg chg="mod">
          <ac:chgData name="David  Corredor Montenegro" userId="8ba6318c-fdbf-46b3-9344-4c1b430d8798" providerId="ADAL" clId="{FAC42895-D0F9-A943-831C-FBE729D6CC20}" dt="2020-06-10T20:43:45.774" v="687"/>
          <ac:spMkLst>
            <pc:docMk/>
            <pc:sldMk cId="3422916773" sldId="265"/>
            <ac:spMk id="2" creationId="{00000000-0000-0000-0000-000000000000}"/>
          </ac:spMkLst>
        </pc:spChg>
        <pc:spChg chg="mod">
          <ac:chgData name="David  Corredor Montenegro" userId="8ba6318c-fdbf-46b3-9344-4c1b430d8798" providerId="ADAL" clId="{FAC42895-D0F9-A943-831C-FBE729D6CC20}" dt="2020-06-10T20:15:44.899" v="53" actId="1076"/>
          <ac:spMkLst>
            <pc:docMk/>
            <pc:sldMk cId="3422916773" sldId="265"/>
            <ac:spMk id="5" creationId="{77730999-A9E9-9D45-BED9-5E322155E369}"/>
          </ac:spMkLst>
        </pc:spChg>
        <pc:spChg chg="del">
          <ac:chgData name="David  Corredor Montenegro" userId="8ba6318c-fdbf-46b3-9344-4c1b430d8798" providerId="ADAL" clId="{FAC42895-D0F9-A943-831C-FBE729D6CC20}" dt="2020-06-10T20:12:51.604" v="31" actId="478"/>
          <ac:spMkLst>
            <pc:docMk/>
            <pc:sldMk cId="3422916773" sldId="265"/>
            <ac:spMk id="8" creationId="{1E91A53F-0AD6-D34A-8013-752F2D34209F}"/>
          </ac:spMkLst>
        </pc:spChg>
        <pc:spChg chg="mod">
          <ac:chgData name="David  Corredor Montenegro" userId="8ba6318c-fdbf-46b3-9344-4c1b430d8798" providerId="ADAL" clId="{FAC42895-D0F9-A943-831C-FBE729D6CC20}" dt="2020-06-10T20:16:52.253" v="123" actId="20577"/>
          <ac:spMkLst>
            <pc:docMk/>
            <pc:sldMk cId="3422916773" sldId="265"/>
            <ac:spMk id="12" creationId="{6018E141-77D5-B147-951A-7D0021A5E2E3}"/>
          </ac:spMkLst>
        </pc:spChg>
        <pc:picChg chg="del">
          <ac:chgData name="David  Corredor Montenegro" userId="8ba6318c-fdbf-46b3-9344-4c1b430d8798" providerId="ADAL" clId="{FAC42895-D0F9-A943-831C-FBE729D6CC20}" dt="2020-06-10T20:12:50.380" v="30" actId="478"/>
          <ac:picMkLst>
            <pc:docMk/>
            <pc:sldMk cId="3422916773" sldId="265"/>
            <ac:picMk id="4" creationId="{3EA9E906-6F41-BE4A-97FB-7BAC61353CF8}"/>
          </ac:picMkLst>
        </pc:picChg>
        <pc:picChg chg="del">
          <ac:chgData name="David  Corredor Montenegro" userId="8ba6318c-fdbf-46b3-9344-4c1b430d8798" providerId="ADAL" clId="{FAC42895-D0F9-A943-831C-FBE729D6CC20}" dt="2020-06-10T20:12:49.304" v="29" actId="478"/>
          <ac:picMkLst>
            <pc:docMk/>
            <pc:sldMk cId="3422916773" sldId="265"/>
            <ac:picMk id="6" creationId="{C21C8E50-BA06-E742-80A6-B85B9B5FD48A}"/>
          </ac:picMkLst>
        </pc:picChg>
        <pc:picChg chg="add mod">
          <ac:chgData name="David  Corredor Montenegro" userId="8ba6318c-fdbf-46b3-9344-4c1b430d8798" providerId="ADAL" clId="{FAC42895-D0F9-A943-831C-FBE729D6CC20}" dt="2020-06-10T20:15:38.675" v="52" actId="1076"/>
          <ac:picMkLst>
            <pc:docMk/>
            <pc:sldMk cId="3422916773" sldId="265"/>
            <ac:picMk id="7" creationId="{F06EC244-C4F5-304B-AB5E-818731F3FCB8}"/>
          </ac:picMkLst>
        </pc:picChg>
        <pc:picChg chg="add del mod">
          <ac:chgData name="David  Corredor Montenegro" userId="8ba6318c-fdbf-46b3-9344-4c1b430d8798" providerId="ADAL" clId="{FAC42895-D0F9-A943-831C-FBE729D6CC20}" dt="2020-06-10T20:13:40.412" v="47" actId="478"/>
          <ac:picMkLst>
            <pc:docMk/>
            <pc:sldMk cId="3422916773" sldId="265"/>
            <ac:picMk id="10" creationId="{41102B5A-463C-414B-8C47-BE1C55DB6767}"/>
          </ac:picMkLst>
        </pc:picChg>
      </pc:sldChg>
      <pc:sldChg chg="del">
        <pc:chgData name="David  Corredor Montenegro" userId="8ba6318c-fdbf-46b3-9344-4c1b430d8798" providerId="ADAL" clId="{FAC42895-D0F9-A943-831C-FBE729D6CC20}" dt="2020-06-10T20:09:50.744" v="2" actId="2696"/>
        <pc:sldMkLst>
          <pc:docMk/>
          <pc:sldMk cId="2838219752" sldId="266"/>
        </pc:sldMkLst>
      </pc:sldChg>
      <pc:sldChg chg="addSp modSp add">
        <pc:chgData name="David  Corredor Montenegro" userId="8ba6318c-fdbf-46b3-9344-4c1b430d8798" providerId="ADAL" clId="{FAC42895-D0F9-A943-831C-FBE729D6CC20}" dt="2020-06-10T20:43:49.313" v="688"/>
        <pc:sldMkLst>
          <pc:docMk/>
          <pc:sldMk cId="3442528419" sldId="266"/>
        </pc:sldMkLst>
        <pc:spChg chg="mod">
          <ac:chgData name="David  Corredor Montenegro" userId="8ba6318c-fdbf-46b3-9344-4c1b430d8798" providerId="ADAL" clId="{FAC42895-D0F9-A943-831C-FBE729D6CC20}" dt="2020-06-10T20:43:49.313" v="688"/>
          <ac:spMkLst>
            <pc:docMk/>
            <pc:sldMk cId="3442528419" sldId="266"/>
            <ac:spMk id="2" creationId="{00000000-0000-0000-0000-000000000000}"/>
          </ac:spMkLst>
        </pc:spChg>
        <pc:spChg chg="add mod">
          <ac:chgData name="David  Corredor Montenegro" userId="8ba6318c-fdbf-46b3-9344-4c1b430d8798" providerId="ADAL" clId="{FAC42895-D0F9-A943-831C-FBE729D6CC20}" dt="2020-06-10T20:14:13.496" v="50" actId="14100"/>
          <ac:spMkLst>
            <pc:docMk/>
            <pc:sldMk cId="3442528419" sldId="266"/>
            <ac:spMk id="8" creationId="{37904083-60E9-8F49-8D18-B0DAD4CE9122}"/>
          </ac:spMkLst>
        </pc:spChg>
        <pc:spChg chg="mod">
          <ac:chgData name="David  Corredor Montenegro" userId="8ba6318c-fdbf-46b3-9344-4c1b430d8798" providerId="ADAL" clId="{FAC42895-D0F9-A943-831C-FBE729D6CC20}" dt="2020-06-10T20:17:42.105" v="223" actId="790"/>
          <ac:spMkLst>
            <pc:docMk/>
            <pc:sldMk cId="3442528419" sldId="266"/>
            <ac:spMk id="12" creationId="{6018E141-77D5-B147-951A-7D0021A5E2E3}"/>
          </ac:spMkLst>
        </pc:spChg>
      </pc:sldChg>
      <pc:sldChg chg="addSp delSp modSp add">
        <pc:chgData name="David  Corredor Montenegro" userId="8ba6318c-fdbf-46b3-9344-4c1b430d8798" providerId="ADAL" clId="{FAC42895-D0F9-A943-831C-FBE729D6CC20}" dt="2020-06-10T20:43:53.023" v="689"/>
        <pc:sldMkLst>
          <pc:docMk/>
          <pc:sldMk cId="3059104591" sldId="267"/>
        </pc:sldMkLst>
        <pc:spChg chg="mod">
          <ac:chgData name="David  Corredor Montenegro" userId="8ba6318c-fdbf-46b3-9344-4c1b430d8798" providerId="ADAL" clId="{FAC42895-D0F9-A943-831C-FBE729D6CC20}" dt="2020-06-10T20:43:53.023" v="689"/>
          <ac:spMkLst>
            <pc:docMk/>
            <pc:sldMk cId="3059104591" sldId="267"/>
            <ac:spMk id="2" creationId="{00000000-0000-0000-0000-000000000000}"/>
          </ac:spMkLst>
        </pc:spChg>
        <pc:spChg chg="mod">
          <ac:chgData name="David  Corredor Montenegro" userId="8ba6318c-fdbf-46b3-9344-4c1b430d8798" providerId="ADAL" clId="{FAC42895-D0F9-A943-831C-FBE729D6CC20}" dt="2020-06-10T20:22:55.380" v="311" actId="14100"/>
          <ac:spMkLst>
            <pc:docMk/>
            <pc:sldMk cId="3059104591" sldId="267"/>
            <ac:spMk id="5" creationId="{77730999-A9E9-9D45-BED9-5E322155E369}"/>
          </ac:spMkLst>
        </pc:spChg>
        <pc:spChg chg="del">
          <ac:chgData name="David  Corredor Montenegro" userId="8ba6318c-fdbf-46b3-9344-4c1b430d8798" providerId="ADAL" clId="{FAC42895-D0F9-A943-831C-FBE729D6CC20}" dt="2020-06-10T20:19:26.931" v="231" actId="478"/>
          <ac:spMkLst>
            <pc:docMk/>
            <pc:sldMk cId="3059104591" sldId="267"/>
            <ac:spMk id="8" creationId="{37904083-60E9-8F49-8D18-B0DAD4CE9122}"/>
          </ac:spMkLst>
        </pc:spChg>
        <pc:spChg chg="add mod">
          <ac:chgData name="David  Corredor Montenegro" userId="8ba6318c-fdbf-46b3-9344-4c1b430d8798" providerId="ADAL" clId="{FAC42895-D0F9-A943-831C-FBE729D6CC20}" dt="2020-06-10T20:22:24.671" v="305" actId="1035"/>
          <ac:spMkLst>
            <pc:docMk/>
            <pc:sldMk cId="3059104591" sldId="267"/>
            <ac:spMk id="11" creationId="{71972D37-C816-F94E-B812-43A2525889D8}"/>
          </ac:spMkLst>
        </pc:spChg>
        <pc:spChg chg="mod">
          <ac:chgData name="David  Corredor Montenegro" userId="8ba6318c-fdbf-46b3-9344-4c1b430d8798" providerId="ADAL" clId="{FAC42895-D0F9-A943-831C-FBE729D6CC20}" dt="2020-06-10T20:29:42.396" v="496" actId="20577"/>
          <ac:spMkLst>
            <pc:docMk/>
            <pc:sldMk cId="3059104591" sldId="267"/>
            <ac:spMk id="12" creationId="{6018E141-77D5-B147-951A-7D0021A5E2E3}"/>
          </ac:spMkLst>
        </pc:spChg>
        <pc:spChg chg="add mod">
          <ac:chgData name="David  Corredor Montenegro" userId="8ba6318c-fdbf-46b3-9344-4c1b430d8798" providerId="ADAL" clId="{FAC42895-D0F9-A943-831C-FBE729D6CC20}" dt="2020-06-10T20:22:24.671" v="305" actId="1035"/>
          <ac:spMkLst>
            <pc:docMk/>
            <pc:sldMk cId="3059104591" sldId="267"/>
            <ac:spMk id="13" creationId="{87F60D7D-E112-7A41-8579-5503E0674FC2}"/>
          </ac:spMkLst>
        </pc:spChg>
        <pc:spChg chg="add mod">
          <ac:chgData name="David  Corredor Montenegro" userId="8ba6318c-fdbf-46b3-9344-4c1b430d8798" providerId="ADAL" clId="{FAC42895-D0F9-A943-831C-FBE729D6CC20}" dt="2020-06-10T20:23:08.792" v="315" actId="1076"/>
          <ac:spMkLst>
            <pc:docMk/>
            <pc:sldMk cId="3059104591" sldId="267"/>
            <ac:spMk id="14" creationId="{7A69D252-26B8-B543-81F9-B49808C45B39}"/>
          </ac:spMkLst>
        </pc:spChg>
        <pc:spChg chg="add del mod">
          <ac:chgData name="David  Corredor Montenegro" userId="8ba6318c-fdbf-46b3-9344-4c1b430d8798" providerId="ADAL" clId="{FAC42895-D0F9-A943-831C-FBE729D6CC20}" dt="2020-06-10T20:29:23.972" v="456" actId="478"/>
          <ac:spMkLst>
            <pc:docMk/>
            <pc:sldMk cId="3059104591" sldId="267"/>
            <ac:spMk id="15" creationId="{4D65F175-25B6-2944-800A-C04300FE3E38}"/>
          </ac:spMkLst>
        </pc:spChg>
        <pc:picChg chg="add mod">
          <ac:chgData name="David  Corredor Montenegro" userId="8ba6318c-fdbf-46b3-9344-4c1b430d8798" providerId="ADAL" clId="{FAC42895-D0F9-A943-831C-FBE729D6CC20}" dt="2020-06-10T20:22:24.671" v="305" actId="1035"/>
          <ac:picMkLst>
            <pc:docMk/>
            <pc:sldMk cId="3059104591" sldId="267"/>
            <ac:picMk id="4" creationId="{963AEA2B-4763-E640-AC07-05E3553397E3}"/>
          </ac:picMkLst>
        </pc:picChg>
        <pc:picChg chg="del">
          <ac:chgData name="David  Corredor Montenegro" userId="8ba6318c-fdbf-46b3-9344-4c1b430d8798" providerId="ADAL" clId="{FAC42895-D0F9-A943-831C-FBE729D6CC20}" dt="2020-06-10T20:19:25.114" v="230" actId="478"/>
          <ac:picMkLst>
            <pc:docMk/>
            <pc:sldMk cId="3059104591" sldId="267"/>
            <ac:picMk id="7" creationId="{F06EC244-C4F5-304B-AB5E-818731F3FCB8}"/>
          </ac:picMkLst>
        </pc:picChg>
        <pc:picChg chg="add mod">
          <ac:chgData name="David  Corredor Montenegro" userId="8ba6318c-fdbf-46b3-9344-4c1b430d8798" providerId="ADAL" clId="{FAC42895-D0F9-A943-831C-FBE729D6CC20}" dt="2020-06-10T20:22:24.671" v="305" actId="1035"/>
          <ac:picMkLst>
            <pc:docMk/>
            <pc:sldMk cId="3059104591" sldId="267"/>
            <ac:picMk id="9" creationId="{45A01485-AF05-F34F-B531-5273F0C65B56}"/>
          </ac:picMkLst>
        </pc:picChg>
        <pc:picChg chg="del">
          <ac:chgData name="David  Corredor Montenegro" userId="8ba6318c-fdbf-46b3-9344-4c1b430d8798" providerId="ADAL" clId="{FAC42895-D0F9-A943-831C-FBE729D6CC20}" dt="2020-06-10T20:19:24.229" v="229" actId="478"/>
          <ac:picMkLst>
            <pc:docMk/>
            <pc:sldMk cId="3059104591" sldId="267"/>
            <ac:picMk id="10" creationId="{41102B5A-463C-414B-8C47-BE1C55DB6767}"/>
          </ac:picMkLst>
        </pc:picChg>
      </pc:sldChg>
      <pc:sldChg chg="del">
        <pc:chgData name="David  Corredor Montenegro" userId="8ba6318c-fdbf-46b3-9344-4c1b430d8798" providerId="ADAL" clId="{FAC42895-D0F9-A943-831C-FBE729D6CC20}" dt="2020-06-10T20:09:50.754" v="3" actId="2696"/>
        <pc:sldMkLst>
          <pc:docMk/>
          <pc:sldMk cId="4103564582" sldId="267"/>
        </pc:sldMkLst>
      </pc:sldChg>
      <pc:sldChg chg="add del">
        <pc:chgData name="David  Corredor Montenegro" userId="8ba6318c-fdbf-46b3-9344-4c1b430d8798" providerId="ADAL" clId="{FAC42895-D0F9-A943-831C-FBE729D6CC20}" dt="2020-06-10T20:23:26.817" v="349" actId="2696"/>
        <pc:sldMkLst>
          <pc:docMk/>
          <pc:sldMk cId="460955176" sldId="268"/>
        </pc:sldMkLst>
      </pc:sldChg>
      <pc:sldChg chg="del">
        <pc:chgData name="David  Corredor Montenegro" userId="8ba6318c-fdbf-46b3-9344-4c1b430d8798" providerId="ADAL" clId="{FAC42895-D0F9-A943-831C-FBE729D6CC20}" dt="2020-06-10T20:09:50.761" v="4" actId="2696"/>
        <pc:sldMkLst>
          <pc:docMk/>
          <pc:sldMk cId="2783006859" sldId="268"/>
        </pc:sldMkLst>
      </pc:sldChg>
      <pc:sldChg chg="addSp delSp modSp add">
        <pc:chgData name="David  Corredor Montenegro" userId="8ba6318c-fdbf-46b3-9344-4c1b430d8798" providerId="ADAL" clId="{FAC42895-D0F9-A943-831C-FBE729D6CC20}" dt="2020-06-10T20:43:57.208" v="690"/>
        <pc:sldMkLst>
          <pc:docMk/>
          <pc:sldMk cId="2809617363" sldId="269"/>
        </pc:sldMkLst>
        <pc:spChg chg="mod">
          <ac:chgData name="David  Corredor Montenegro" userId="8ba6318c-fdbf-46b3-9344-4c1b430d8798" providerId="ADAL" clId="{FAC42895-D0F9-A943-831C-FBE729D6CC20}" dt="2020-06-10T20:43:57.208" v="690"/>
          <ac:spMkLst>
            <pc:docMk/>
            <pc:sldMk cId="2809617363" sldId="269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FAC42895-D0F9-A943-831C-FBE729D6CC20}" dt="2020-06-10T20:29:57.283" v="497" actId="478"/>
          <ac:spMkLst>
            <pc:docMk/>
            <pc:sldMk cId="2809617363" sldId="269"/>
            <ac:spMk id="12" creationId="{6018E141-77D5-B147-951A-7D0021A5E2E3}"/>
          </ac:spMkLst>
        </pc:spChg>
        <pc:spChg chg="mod">
          <ac:chgData name="David  Corredor Montenegro" userId="8ba6318c-fdbf-46b3-9344-4c1b430d8798" providerId="ADAL" clId="{FAC42895-D0F9-A943-831C-FBE729D6CC20}" dt="2020-06-10T20:28:03.028" v="403" actId="20577"/>
          <ac:spMkLst>
            <pc:docMk/>
            <pc:sldMk cId="2809617363" sldId="269"/>
            <ac:spMk id="15" creationId="{4D65F175-25B6-2944-800A-C04300FE3E38}"/>
          </ac:spMkLst>
        </pc:spChg>
        <pc:spChg chg="add mod">
          <ac:chgData name="David  Corredor Montenegro" userId="8ba6318c-fdbf-46b3-9344-4c1b430d8798" providerId="ADAL" clId="{FAC42895-D0F9-A943-831C-FBE729D6CC20}" dt="2020-06-10T20:26:55.947" v="368" actId="1038"/>
          <ac:spMkLst>
            <pc:docMk/>
            <pc:sldMk cId="2809617363" sldId="269"/>
            <ac:spMk id="16" creationId="{A4984BC8-C29C-6345-BAEA-7E55CEA466CD}"/>
          </ac:spMkLst>
        </pc:spChg>
        <pc:spChg chg="add mod">
          <ac:chgData name="David  Corredor Montenegro" userId="8ba6318c-fdbf-46b3-9344-4c1b430d8798" providerId="ADAL" clId="{FAC42895-D0F9-A943-831C-FBE729D6CC20}" dt="2020-06-10T20:27:02.642" v="371" actId="1076"/>
          <ac:spMkLst>
            <pc:docMk/>
            <pc:sldMk cId="2809617363" sldId="269"/>
            <ac:spMk id="17" creationId="{A7B25FB7-403E-B147-A40D-47F3D628B5DE}"/>
          </ac:spMkLst>
        </pc:spChg>
        <pc:spChg chg="add mod">
          <ac:chgData name="David  Corredor Montenegro" userId="8ba6318c-fdbf-46b3-9344-4c1b430d8798" providerId="ADAL" clId="{FAC42895-D0F9-A943-831C-FBE729D6CC20}" dt="2020-06-10T20:29:58.199" v="498"/>
          <ac:spMkLst>
            <pc:docMk/>
            <pc:sldMk cId="2809617363" sldId="269"/>
            <ac:spMk id="21" creationId="{8CA50C98-3AA6-A84C-800E-3BF1037075B9}"/>
          </ac:spMkLst>
        </pc:spChg>
        <pc:picChg chg="add mod">
          <ac:chgData name="David  Corredor Montenegro" userId="8ba6318c-fdbf-46b3-9344-4c1b430d8798" providerId="ADAL" clId="{FAC42895-D0F9-A943-831C-FBE729D6CC20}" dt="2020-06-10T20:26:06.208" v="355" actId="1076"/>
          <ac:picMkLst>
            <pc:docMk/>
            <pc:sldMk cId="2809617363" sldId="269"/>
            <ac:picMk id="6" creationId="{FD2A568C-58F9-F14A-8715-68A5F4603079}"/>
          </ac:picMkLst>
        </pc:picChg>
        <pc:picChg chg="add mod">
          <ac:chgData name="David  Corredor Montenegro" userId="8ba6318c-fdbf-46b3-9344-4c1b430d8798" providerId="ADAL" clId="{FAC42895-D0F9-A943-831C-FBE729D6CC20}" dt="2020-06-10T20:26:30.183" v="360" actId="1076"/>
          <ac:picMkLst>
            <pc:docMk/>
            <pc:sldMk cId="2809617363" sldId="269"/>
            <ac:picMk id="8" creationId="{DB7F0BE8-802F-0D49-BAC2-04CC505932B8}"/>
          </ac:picMkLst>
        </pc:picChg>
        <pc:picChg chg="add del mod">
          <ac:chgData name="David  Corredor Montenegro" userId="8ba6318c-fdbf-46b3-9344-4c1b430d8798" providerId="ADAL" clId="{FAC42895-D0F9-A943-831C-FBE729D6CC20}" dt="2020-06-10T20:27:50.360" v="383" actId="478"/>
          <ac:picMkLst>
            <pc:docMk/>
            <pc:sldMk cId="2809617363" sldId="269"/>
            <ac:picMk id="18" creationId="{C91B560E-B541-254A-B62B-C8696223223E}"/>
          </ac:picMkLst>
        </pc:picChg>
        <pc:picChg chg="add del mod">
          <ac:chgData name="David  Corredor Montenegro" userId="8ba6318c-fdbf-46b3-9344-4c1b430d8798" providerId="ADAL" clId="{FAC42895-D0F9-A943-831C-FBE729D6CC20}" dt="2020-06-10T20:27:51.353" v="384" actId="478"/>
          <ac:picMkLst>
            <pc:docMk/>
            <pc:sldMk cId="2809617363" sldId="269"/>
            <ac:picMk id="20" creationId="{260F3906-D6CC-EB44-859C-E768381A12D0}"/>
          </ac:picMkLst>
        </pc:picChg>
      </pc:sldChg>
      <pc:sldChg chg="addSp delSp modSp add">
        <pc:chgData name="David  Corredor Montenegro" userId="8ba6318c-fdbf-46b3-9344-4c1b430d8798" providerId="ADAL" clId="{FAC42895-D0F9-A943-831C-FBE729D6CC20}" dt="2020-06-10T20:44:01.292" v="691"/>
        <pc:sldMkLst>
          <pc:docMk/>
          <pc:sldMk cId="2166258194" sldId="270"/>
        </pc:sldMkLst>
        <pc:spChg chg="mod">
          <ac:chgData name="David  Corredor Montenegro" userId="8ba6318c-fdbf-46b3-9344-4c1b430d8798" providerId="ADAL" clId="{FAC42895-D0F9-A943-831C-FBE729D6CC20}" dt="2020-06-10T20:44:01.292" v="691"/>
          <ac:spMkLst>
            <pc:docMk/>
            <pc:sldMk cId="2166258194" sldId="270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FAC42895-D0F9-A943-831C-FBE729D6CC20}" dt="2020-06-10T20:30:02.633" v="499" actId="478"/>
          <ac:spMkLst>
            <pc:docMk/>
            <pc:sldMk cId="2166258194" sldId="270"/>
            <ac:spMk id="12" creationId="{6018E141-77D5-B147-951A-7D0021A5E2E3}"/>
          </ac:spMkLst>
        </pc:spChg>
        <pc:spChg chg="mod">
          <ac:chgData name="David  Corredor Montenegro" userId="8ba6318c-fdbf-46b3-9344-4c1b430d8798" providerId="ADAL" clId="{FAC42895-D0F9-A943-831C-FBE729D6CC20}" dt="2020-06-10T20:28:22.366" v="453" actId="1076"/>
          <ac:spMkLst>
            <pc:docMk/>
            <pc:sldMk cId="2166258194" sldId="270"/>
            <ac:spMk id="15" creationId="{4D65F175-25B6-2944-800A-C04300FE3E38}"/>
          </ac:spMkLst>
        </pc:spChg>
        <pc:spChg chg="add mod">
          <ac:chgData name="David  Corredor Montenegro" userId="8ba6318c-fdbf-46b3-9344-4c1b430d8798" providerId="ADAL" clId="{FAC42895-D0F9-A943-831C-FBE729D6CC20}" dt="2020-06-10T20:30:03.329" v="500"/>
          <ac:spMkLst>
            <pc:docMk/>
            <pc:sldMk cId="2166258194" sldId="270"/>
            <ac:spMk id="19" creationId="{BC57A6E9-A1E4-7F4F-9BF3-1E6C56BCF0F4}"/>
          </ac:spMkLst>
        </pc:spChg>
      </pc:sldChg>
      <pc:sldChg chg="addSp delSp modSp add">
        <pc:chgData name="David  Corredor Montenegro" userId="8ba6318c-fdbf-46b3-9344-4c1b430d8798" providerId="ADAL" clId="{FAC42895-D0F9-A943-831C-FBE729D6CC20}" dt="2020-06-10T20:44:04.702" v="692"/>
        <pc:sldMkLst>
          <pc:docMk/>
          <pc:sldMk cId="1837905625" sldId="271"/>
        </pc:sldMkLst>
        <pc:spChg chg="mod">
          <ac:chgData name="David  Corredor Montenegro" userId="8ba6318c-fdbf-46b3-9344-4c1b430d8798" providerId="ADAL" clId="{FAC42895-D0F9-A943-831C-FBE729D6CC20}" dt="2020-06-10T20:44:04.702" v="692"/>
          <ac:spMkLst>
            <pc:docMk/>
            <pc:sldMk cId="1837905625" sldId="271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FAC42895-D0F9-A943-831C-FBE729D6CC20}" dt="2020-06-10T20:36:15.914" v="546" actId="478"/>
          <ac:spMkLst>
            <pc:docMk/>
            <pc:sldMk cId="1837905625" sldId="271"/>
            <ac:spMk id="12" creationId="{6018E141-77D5-B147-951A-7D0021A5E2E3}"/>
          </ac:spMkLst>
        </pc:spChg>
        <pc:spChg chg="del">
          <ac:chgData name="David  Corredor Montenegro" userId="8ba6318c-fdbf-46b3-9344-4c1b430d8798" providerId="ADAL" clId="{FAC42895-D0F9-A943-831C-FBE729D6CC20}" dt="2020-06-10T20:34:00.556" v="525" actId="478"/>
          <ac:spMkLst>
            <pc:docMk/>
            <pc:sldMk cId="1837905625" sldId="271"/>
            <ac:spMk id="15" creationId="{4D65F175-25B6-2944-800A-C04300FE3E38}"/>
          </ac:spMkLst>
        </pc:spChg>
        <pc:spChg chg="add mod">
          <ac:chgData name="David  Corredor Montenegro" userId="8ba6318c-fdbf-46b3-9344-4c1b430d8798" providerId="ADAL" clId="{FAC42895-D0F9-A943-831C-FBE729D6CC20}" dt="2020-06-10T20:36:16.539" v="547"/>
          <ac:spMkLst>
            <pc:docMk/>
            <pc:sldMk cId="1837905625" sldId="271"/>
            <ac:spMk id="21" creationId="{BE9D63CE-87DC-F743-A61E-39D53678C16C}"/>
          </ac:spMkLst>
        </pc:spChg>
        <pc:picChg chg="del">
          <ac:chgData name="David  Corredor Montenegro" userId="8ba6318c-fdbf-46b3-9344-4c1b430d8798" providerId="ADAL" clId="{FAC42895-D0F9-A943-831C-FBE729D6CC20}" dt="2020-06-10T20:31:39.302" v="513" actId="478"/>
          <ac:picMkLst>
            <pc:docMk/>
            <pc:sldMk cId="1837905625" sldId="271"/>
            <ac:picMk id="4" creationId="{963AEA2B-4763-E640-AC07-05E3553397E3}"/>
          </ac:picMkLst>
        </pc:picChg>
        <pc:picChg chg="del">
          <ac:chgData name="David  Corredor Montenegro" userId="8ba6318c-fdbf-46b3-9344-4c1b430d8798" providerId="ADAL" clId="{FAC42895-D0F9-A943-831C-FBE729D6CC20}" dt="2020-06-10T20:31:20.608" v="507" actId="478"/>
          <ac:picMkLst>
            <pc:docMk/>
            <pc:sldMk cId="1837905625" sldId="271"/>
            <ac:picMk id="6" creationId="{FD2A568C-58F9-F14A-8715-68A5F4603079}"/>
          </ac:picMkLst>
        </pc:picChg>
        <pc:picChg chg="add mod">
          <ac:chgData name="David  Corredor Montenegro" userId="8ba6318c-fdbf-46b3-9344-4c1b430d8798" providerId="ADAL" clId="{FAC42895-D0F9-A943-831C-FBE729D6CC20}" dt="2020-06-10T20:31:32.181" v="510" actId="1076"/>
          <ac:picMkLst>
            <pc:docMk/>
            <pc:sldMk cId="1837905625" sldId="271"/>
            <ac:picMk id="7" creationId="{D8A5B629-DFD7-6542-82B8-7F65AA82FE7F}"/>
          </ac:picMkLst>
        </pc:picChg>
        <pc:picChg chg="del">
          <ac:chgData name="David  Corredor Montenegro" userId="8ba6318c-fdbf-46b3-9344-4c1b430d8798" providerId="ADAL" clId="{FAC42895-D0F9-A943-831C-FBE729D6CC20}" dt="2020-06-10T20:31:38.608" v="512" actId="478"/>
          <ac:picMkLst>
            <pc:docMk/>
            <pc:sldMk cId="1837905625" sldId="271"/>
            <ac:picMk id="8" creationId="{DB7F0BE8-802F-0D49-BAC2-04CC505932B8}"/>
          </ac:picMkLst>
        </pc:picChg>
        <pc:picChg chg="del">
          <ac:chgData name="David  Corredor Montenegro" userId="8ba6318c-fdbf-46b3-9344-4c1b430d8798" providerId="ADAL" clId="{FAC42895-D0F9-A943-831C-FBE729D6CC20}" dt="2020-06-10T20:31:21.483" v="508" actId="478"/>
          <ac:picMkLst>
            <pc:docMk/>
            <pc:sldMk cId="1837905625" sldId="271"/>
            <ac:picMk id="9" creationId="{45A01485-AF05-F34F-B531-5273F0C65B56}"/>
          </ac:picMkLst>
        </pc:picChg>
        <pc:picChg chg="del">
          <ac:chgData name="David  Corredor Montenegro" userId="8ba6318c-fdbf-46b3-9344-4c1b430d8798" providerId="ADAL" clId="{FAC42895-D0F9-A943-831C-FBE729D6CC20}" dt="2020-06-10T20:31:37.673" v="511" actId="478"/>
          <ac:picMkLst>
            <pc:docMk/>
            <pc:sldMk cId="1837905625" sldId="271"/>
            <ac:picMk id="18" creationId="{C91B560E-B541-254A-B62B-C8696223223E}"/>
          </ac:picMkLst>
        </pc:picChg>
        <pc:picChg chg="add mod">
          <ac:chgData name="David  Corredor Montenegro" userId="8ba6318c-fdbf-46b3-9344-4c1b430d8798" providerId="ADAL" clId="{FAC42895-D0F9-A943-831C-FBE729D6CC20}" dt="2020-06-10T20:33:57.241" v="524" actId="1076"/>
          <ac:picMkLst>
            <pc:docMk/>
            <pc:sldMk cId="1837905625" sldId="271"/>
            <ac:picMk id="19" creationId="{D2C23EF7-2C68-CC43-AE56-011D28E80C1E}"/>
          </ac:picMkLst>
        </pc:picChg>
        <pc:picChg chg="del">
          <ac:chgData name="David  Corredor Montenegro" userId="8ba6318c-fdbf-46b3-9344-4c1b430d8798" providerId="ADAL" clId="{FAC42895-D0F9-A943-831C-FBE729D6CC20}" dt="2020-06-10T20:31:19.950" v="506" actId="478"/>
          <ac:picMkLst>
            <pc:docMk/>
            <pc:sldMk cId="1837905625" sldId="271"/>
            <ac:picMk id="20" creationId="{260F3906-D6CC-EB44-859C-E768381A12D0}"/>
          </ac:picMkLst>
        </pc:picChg>
      </pc:sldChg>
      <pc:sldChg chg="addSp delSp modSp add ord">
        <pc:chgData name="David  Corredor Montenegro" userId="8ba6318c-fdbf-46b3-9344-4c1b430d8798" providerId="ADAL" clId="{FAC42895-D0F9-A943-831C-FBE729D6CC20}" dt="2020-06-10T20:44:14.445" v="694"/>
        <pc:sldMkLst>
          <pc:docMk/>
          <pc:sldMk cId="735710179" sldId="272"/>
        </pc:sldMkLst>
        <pc:spChg chg="mod">
          <ac:chgData name="David  Corredor Montenegro" userId="8ba6318c-fdbf-46b3-9344-4c1b430d8798" providerId="ADAL" clId="{FAC42895-D0F9-A943-831C-FBE729D6CC20}" dt="2020-06-10T20:44:14.445" v="694"/>
          <ac:spMkLst>
            <pc:docMk/>
            <pc:sldMk cId="735710179" sldId="272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FAC42895-D0F9-A943-831C-FBE729D6CC20}" dt="2020-06-10T20:38:27.672" v="570" actId="478"/>
          <ac:spMkLst>
            <pc:docMk/>
            <pc:sldMk cId="735710179" sldId="272"/>
            <ac:spMk id="5" creationId="{77730999-A9E9-9D45-BED9-5E322155E369}"/>
          </ac:spMkLst>
        </pc:spChg>
        <pc:spChg chg="add del mod">
          <ac:chgData name="David  Corredor Montenegro" userId="8ba6318c-fdbf-46b3-9344-4c1b430d8798" providerId="ADAL" clId="{FAC42895-D0F9-A943-831C-FBE729D6CC20}" dt="2020-06-10T20:38:33.153" v="573" actId="478"/>
          <ac:spMkLst>
            <pc:docMk/>
            <pc:sldMk cId="735710179" sldId="272"/>
            <ac:spMk id="9" creationId="{CEF2D9C7-C4D7-BB46-8275-87CE22D0314D}"/>
          </ac:spMkLst>
        </pc:spChg>
        <pc:spChg chg="del">
          <ac:chgData name="David  Corredor Montenegro" userId="8ba6318c-fdbf-46b3-9344-4c1b430d8798" providerId="ADAL" clId="{FAC42895-D0F9-A943-831C-FBE729D6CC20}" dt="2020-06-10T20:36:19.484" v="548" actId="478"/>
          <ac:spMkLst>
            <pc:docMk/>
            <pc:sldMk cId="735710179" sldId="272"/>
            <ac:spMk id="12" creationId="{6018E141-77D5-B147-951A-7D0021A5E2E3}"/>
          </ac:spMkLst>
        </pc:spChg>
        <pc:spChg chg="del">
          <ac:chgData name="David  Corredor Montenegro" userId="8ba6318c-fdbf-46b3-9344-4c1b430d8798" providerId="ADAL" clId="{FAC42895-D0F9-A943-831C-FBE729D6CC20}" dt="2020-06-10T20:38:31.123" v="572" actId="478"/>
          <ac:spMkLst>
            <pc:docMk/>
            <pc:sldMk cId="735710179" sldId="272"/>
            <ac:spMk id="14" creationId="{7A69D252-26B8-B543-81F9-B49808C45B39}"/>
          </ac:spMkLst>
        </pc:spChg>
        <pc:spChg chg="del">
          <ac:chgData name="David  Corredor Montenegro" userId="8ba6318c-fdbf-46b3-9344-4c1b430d8798" providerId="ADAL" clId="{FAC42895-D0F9-A943-831C-FBE729D6CC20}" dt="2020-06-10T20:34:41.187" v="531" actId="478"/>
          <ac:spMkLst>
            <pc:docMk/>
            <pc:sldMk cId="735710179" sldId="272"/>
            <ac:spMk id="15" creationId="{4D65F175-25B6-2944-800A-C04300FE3E38}"/>
          </ac:spMkLst>
        </pc:spChg>
        <pc:spChg chg="del">
          <ac:chgData name="David  Corredor Montenegro" userId="8ba6318c-fdbf-46b3-9344-4c1b430d8798" providerId="ADAL" clId="{FAC42895-D0F9-A943-831C-FBE729D6CC20}" dt="2020-06-10T20:38:29.658" v="571" actId="478"/>
          <ac:spMkLst>
            <pc:docMk/>
            <pc:sldMk cId="735710179" sldId="272"/>
            <ac:spMk id="16" creationId="{A4984BC8-C29C-6345-BAEA-7E55CEA466CD}"/>
          </ac:spMkLst>
        </pc:spChg>
        <pc:spChg chg="del">
          <ac:chgData name="David  Corredor Montenegro" userId="8ba6318c-fdbf-46b3-9344-4c1b430d8798" providerId="ADAL" clId="{FAC42895-D0F9-A943-831C-FBE729D6CC20}" dt="2020-06-10T20:38:26.384" v="569" actId="478"/>
          <ac:spMkLst>
            <pc:docMk/>
            <pc:sldMk cId="735710179" sldId="272"/>
            <ac:spMk id="17" creationId="{A7B25FB7-403E-B147-A40D-47F3D628B5DE}"/>
          </ac:spMkLst>
        </pc:spChg>
        <pc:spChg chg="add mod">
          <ac:chgData name="David  Corredor Montenegro" userId="8ba6318c-fdbf-46b3-9344-4c1b430d8798" providerId="ADAL" clId="{FAC42895-D0F9-A943-831C-FBE729D6CC20}" dt="2020-06-10T20:42:12.346" v="651" actId="20577"/>
          <ac:spMkLst>
            <pc:docMk/>
            <pc:sldMk cId="735710179" sldId="272"/>
            <ac:spMk id="18" creationId="{1AD58836-79F6-704C-85F1-C7EA2F9830B7}"/>
          </ac:spMkLst>
        </pc:spChg>
        <pc:picChg chg="add del mod">
          <ac:chgData name="David  Corredor Montenegro" userId="8ba6318c-fdbf-46b3-9344-4c1b430d8798" providerId="ADAL" clId="{FAC42895-D0F9-A943-831C-FBE729D6CC20}" dt="2020-06-10T20:38:19.369" v="566" actId="478"/>
          <ac:picMkLst>
            <pc:docMk/>
            <pc:sldMk cId="735710179" sldId="272"/>
            <ac:picMk id="4" creationId="{15697018-D792-2E45-889B-175DF78606B1}"/>
          </ac:picMkLst>
        </pc:picChg>
        <pc:picChg chg="del">
          <ac:chgData name="David  Corredor Montenegro" userId="8ba6318c-fdbf-46b3-9344-4c1b430d8798" providerId="ADAL" clId="{FAC42895-D0F9-A943-831C-FBE729D6CC20}" dt="2020-06-10T20:38:20.384" v="567" actId="478"/>
          <ac:picMkLst>
            <pc:docMk/>
            <pc:sldMk cId="735710179" sldId="272"/>
            <ac:picMk id="7" creationId="{D8A5B629-DFD7-6542-82B8-7F65AA82FE7F}"/>
          </ac:picMkLst>
        </pc:picChg>
        <pc:picChg chg="add del mod">
          <ac:chgData name="David  Corredor Montenegro" userId="8ba6318c-fdbf-46b3-9344-4c1b430d8798" providerId="ADAL" clId="{FAC42895-D0F9-A943-831C-FBE729D6CC20}" dt="2020-06-10T20:38:16.272" v="564" actId="478"/>
          <ac:picMkLst>
            <pc:docMk/>
            <pc:sldMk cId="735710179" sldId="272"/>
            <ac:picMk id="8" creationId="{2C35A6F5-5A2B-F949-AD51-5F2B45BD7041}"/>
          </ac:picMkLst>
        </pc:picChg>
        <pc:picChg chg="add mod">
          <ac:chgData name="David  Corredor Montenegro" userId="8ba6318c-fdbf-46b3-9344-4c1b430d8798" providerId="ADAL" clId="{FAC42895-D0F9-A943-831C-FBE729D6CC20}" dt="2020-06-10T20:38:24.565" v="568" actId="1076"/>
          <ac:picMkLst>
            <pc:docMk/>
            <pc:sldMk cId="735710179" sldId="272"/>
            <ac:picMk id="19" creationId="{30954E8D-1506-374C-8F35-D937A24AF115}"/>
          </ac:picMkLst>
        </pc:picChg>
        <pc:picChg chg="add del mod">
          <ac:chgData name="David  Corredor Montenegro" userId="8ba6318c-fdbf-46b3-9344-4c1b430d8798" providerId="ADAL" clId="{FAC42895-D0F9-A943-831C-FBE729D6CC20}" dt="2020-06-10T20:38:06.031" v="559" actId="478"/>
          <ac:picMkLst>
            <pc:docMk/>
            <pc:sldMk cId="735710179" sldId="272"/>
            <ac:picMk id="21" creationId="{55DB7373-8921-3047-80A2-77842C8971AC}"/>
          </ac:picMkLst>
        </pc:picChg>
        <pc:picChg chg="add mod">
          <ac:chgData name="David  Corredor Montenegro" userId="8ba6318c-fdbf-46b3-9344-4c1b430d8798" providerId="ADAL" clId="{FAC42895-D0F9-A943-831C-FBE729D6CC20}" dt="2020-06-10T20:38:18.445" v="565" actId="1076"/>
          <ac:picMkLst>
            <pc:docMk/>
            <pc:sldMk cId="735710179" sldId="272"/>
            <ac:picMk id="23" creationId="{F8011626-670E-7345-BC50-E65AAF02AB9B}"/>
          </ac:picMkLst>
        </pc:picChg>
      </pc:sldChg>
      <pc:sldChg chg="delSp modSp add">
        <pc:chgData name="David  Corredor Montenegro" userId="8ba6318c-fdbf-46b3-9344-4c1b430d8798" providerId="ADAL" clId="{FAC42895-D0F9-A943-831C-FBE729D6CC20}" dt="2020-06-10T20:44:09.600" v="693"/>
        <pc:sldMkLst>
          <pc:docMk/>
          <pc:sldMk cId="1144551454" sldId="273"/>
        </pc:sldMkLst>
        <pc:spChg chg="mod">
          <ac:chgData name="David  Corredor Montenegro" userId="8ba6318c-fdbf-46b3-9344-4c1b430d8798" providerId="ADAL" clId="{FAC42895-D0F9-A943-831C-FBE729D6CC20}" dt="2020-06-10T20:44:09.600" v="693"/>
          <ac:spMkLst>
            <pc:docMk/>
            <pc:sldMk cId="1144551454" sldId="273"/>
            <ac:spMk id="2" creationId="{00000000-0000-0000-0000-000000000000}"/>
          </ac:spMkLst>
        </pc:spChg>
        <pc:picChg chg="del">
          <ac:chgData name="David  Corredor Montenegro" userId="8ba6318c-fdbf-46b3-9344-4c1b430d8798" providerId="ADAL" clId="{FAC42895-D0F9-A943-831C-FBE729D6CC20}" dt="2020-06-10T20:40:07.980" v="576" actId="478"/>
          <ac:picMkLst>
            <pc:docMk/>
            <pc:sldMk cId="1144551454" sldId="273"/>
            <ac:picMk id="19" creationId="{30954E8D-1506-374C-8F35-D937A24AF115}"/>
          </ac:picMkLst>
        </pc:picChg>
        <pc:picChg chg="del">
          <ac:chgData name="David  Corredor Montenegro" userId="8ba6318c-fdbf-46b3-9344-4c1b430d8798" providerId="ADAL" clId="{FAC42895-D0F9-A943-831C-FBE729D6CC20}" dt="2020-06-10T20:40:05.839" v="575" actId="478"/>
          <ac:picMkLst>
            <pc:docMk/>
            <pc:sldMk cId="1144551454" sldId="273"/>
            <ac:picMk id="23" creationId="{F8011626-670E-7345-BC50-E65AAF02AB9B}"/>
          </ac:picMkLst>
        </pc:picChg>
      </pc:sldChg>
      <pc:sldChg chg="addSp delSp modSp add">
        <pc:chgData name="David  Corredor Montenegro" userId="8ba6318c-fdbf-46b3-9344-4c1b430d8798" providerId="ADAL" clId="{FAC42895-D0F9-A943-831C-FBE729D6CC20}" dt="2020-06-10T20:44:18.299" v="695"/>
        <pc:sldMkLst>
          <pc:docMk/>
          <pc:sldMk cId="4116920976" sldId="274"/>
        </pc:sldMkLst>
        <pc:spChg chg="mod">
          <ac:chgData name="David  Corredor Montenegro" userId="8ba6318c-fdbf-46b3-9344-4c1b430d8798" providerId="ADAL" clId="{FAC42895-D0F9-A943-831C-FBE729D6CC20}" dt="2020-06-10T20:44:18.299" v="695"/>
          <ac:spMkLst>
            <pc:docMk/>
            <pc:sldMk cId="4116920976" sldId="274"/>
            <ac:spMk id="2" creationId="{00000000-0000-0000-0000-000000000000}"/>
          </ac:spMkLst>
        </pc:spChg>
        <pc:spChg chg="del">
          <ac:chgData name="David  Corredor Montenegro" userId="8ba6318c-fdbf-46b3-9344-4c1b430d8798" providerId="ADAL" clId="{FAC42895-D0F9-A943-831C-FBE729D6CC20}" dt="2020-06-10T20:40:14.410" v="578" actId="478"/>
          <ac:spMkLst>
            <pc:docMk/>
            <pc:sldMk cId="4116920976" sldId="274"/>
            <ac:spMk id="11" creationId="{71972D37-C816-F94E-B812-43A2525889D8}"/>
          </ac:spMkLst>
        </pc:spChg>
        <pc:spChg chg="add mod">
          <ac:chgData name="David  Corredor Montenegro" userId="8ba6318c-fdbf-46b3-9344-4c1b430d8798" providerId="ADAL" clId="{FAC42895-D0F9-A943-831C-FBE729D6CC20}" dt="2020-06-10T20:41:37.332" v="591" actId="14100"/>
          <ac:spMkLst>
            <pc:docMk/>
            <pc:sldMk cId="4116920976" sldId="274"/>
            <ac:spMk id="12" creationId="{5D5C1070-1D5C-0149-8AEC-CCC4F9B1DDB8}"/>
          </ac:spMkLst>
        </pc:spChg>
        <pc:spChg chg="del">
          <ac:chgData name="David  Corredor Montenegro" userId="8ba6318c-fdbf-46b3-9344-4c1b430d8798" providerId="ADAL" clId="{FAC42895-D0F9-A943-831C-FBE729D6CC20}" dt="2020-06-10T20:40:14.410" v="578" actId="478"/>
          <ac:spMkLst>
            <pc:docMk/>
            <pc:sldMk cId="4116920976" sldId="274"/>
            <ac:spMk id="13" creationId="{87F60D7D-E112-7A41-8579-5503E0674FC2}"/>
          </ac:spMkLst>
        </pc:spChg>
        <pc:spChg chg="add mod">
          <ac:chgData name="David  Corredor Montenegro" userId="8ba6318c-fdbf-46b3-9344-4c1b430d8798" providerId="ADAL" clId="{FAC42895-D0F9-A943-831C-FBE729D6CC20}" dt="2020-06-10T20:41:48.594" v="595" actId="1076"/>
          <ac:spMkLst>
            <pc:docMk/>
            <pc:sldMk cId="4116920976" sldId="274"/>
            <ac:spMk id="14" creationId="{DDB85C4F-C3C2-D84E-82D4-429B2FE406F2}"/>
          </ac:spMkLst>
        </pc:spChg>
        <pc:spChg chg="mod">
          <ac:chgData name="David  Corredor Montenegro" userId="8ba6318c-fdbf-46b3-9344-4c1b430d8798" providerId="ADAL" clId="{FAC42895-D0F9-A943-831C-FBE729D6CC20}" dt="2020-06-10T20:42:43.017" v="658" actId="14100"/>
          <ac:spMkLst>
            <pc:docMk/>
            <pc:sldMk cId="4116920976" sldId="274"/>
            <ac:spMk id="18" creationId="{1AD58836-79F6-704C-85F1-C7EA2F9830B7}"/>
          </ac:spMkLst>
        </pc:spChg>
        <pc:picChg chg="add del mod">
          <ac:chgData name="David  Corredor Montenegro" userId="8ba6318c-fdbf-46b3-9344-4c1b430d8798" providerId="ADAL" clId="{FAC42895-D0F9-A943-831C-FBE729D6CC20}" dt="2020-06-10T20:40:21.487" v="580" actId="478"/>
          <ac:picMkLst>
            <pc:docMk/>
            <pc:sldMk cId="4116920976" sldId="274"/>
            <ac:picMk id="4" creationId="{9EDF34A0-5BBD-8E44-80D1-A5A751137A60}"/>
          </ac:picMkLst>
        </pc:picChg>
        <pc:picChg chg="add mod">
          <ac:chgData name="David  Corredor Montenegro" userId="8ba6318c-fdbf-46b3-9344-4c1b430d8798" providerId="ADAL" clId="{FAC42895-D0F9-A943-831C-FBE729D6CC20}" dt="2020-06-10T20:41:44.436" v="594" actId="1076"/>
          <ac:picMkLst>
            <pc:docMk/>
            <pc:sldMk cId="4116920976" sldId="274"/>
            <ac:picMk id="6" creationId="{E3C9BC4A-956B-D24E-9871-7B938476C48C}"/>
          </ac:picMkLst>
        </pc:picChg>
        <pc:picChg chg="add mod">
          <ac:chgData name="David  Corredor Montenegro" userId="8ba6318c-fdbf-46b3-9344-4c1b430d8798" providerId="ADAL" clId="{FAC42895-D0F9-A943-831C-FBE729D6CC20}" dt="2020-06-10T20:43:13.977" v="664" actId="1076"/>
          <ac:picMkLst>
            <pc:docMk/>
            <pc:sldMk cId="4116920976" sldId="274"/>
            <ac:picMk id="7" creationId="{0F28AD98-F63E-D044-9861-462DF6679F33}"/>
          </ac:picMkLst>
        </pc:picChg>
        <pc:picChg chg="del">
          <ac:chgData name="David  Corredor Montenegro" userId="8ba6318c-fdbf-46b3-9344-4c1b430d8798" providerId="ADAL" clId="{FAC42895-D0F9-A943-831C-FBE729D6CC20}" dt="2020-06-10T20:40:14.410" v="578" actId="478"/>
          <ac:picMkLst>
            <pc:docMk/>
            <pc:sldMk cId="4116920976" sldId="274"/>
            <ac:picMk id="19" creationId="{30954E8D-1506-374C-8F35-D937A24AF115}"/>
          </ac:picMkLst>
        </pc:picChg>
        <pc:picChg chg="del">
          <ac:chgData name="David  Corredor Montenegro" userId="8ba6318c-fdbf-46b3-9344-4c1b430d8798" providerId="ADAL" clId="{FAC42895-D0F9-A943-831C-FBE729D6CC20}" dt="2020-06-10T20:40:14.410" v="578" actId="478"/>
          <ac:picMkLst>
            <pc:docMk/>
            <pc:sldMk cId="4116920976" sldId="274"/>
            <ac:picMk id="23" creationId="{F8011626-670E-7345-BC50-E65AAF02AB9B}"/>
          </ac:picMkLst>
        </pc:picChg>
      </pc:sldChg>
    </pc:docChg>
  </pc:docChgLst>
  <pc:docChgLst>
    <pc:chgData name="David  Corredor Montenegro" userId="8ba6318c-fdbf-46b3-9344-4c1b430d8798" providerId="ADAL" clId="{80C7D2D5-B419-274B-B0BF-C0A60470CE7B}"/>
    <pc:docChg chg="undo custSel addSld delSld modSld sldOrd">
      <pc:chgData name="David  Corredor Montenegro" userId="8ba6318c-fdbf-46b3-9344-4c1b430d8798" providerId="ADAL" clId="{80C7D2D5-B419-274B-B0BF-C0A60470CE7B}" dt="2020-06-11T22:23:55.589" v="355" actId="20577"/>
      <pc:docMkLst>
        <pc:docMk/>
      </pc:docMkLst>
      <pc:sldChg chg="modSp modNotesTx">
        <pc:chgData name="David  Corredor Montenegro" userId="8ba6318c-fdbf-46b3-9344-4c1b430d8798" providerId="ADAL" clId="{80C7D2D5-B419-274B-B0BF-C0A60470CE7B}" dt="2020-06-11T22:22:35.836" v="332" actId="20577"/>
        <pc:sldMkLst>
          <pc:docMk/>
          <pc:sldMk cId="629505522" sldId="261"/>
        </pc:sldMkLst>
        <pc:spChg chg="mod">
          <ac:chgData name="David  Corredor Montenegro" userId="8ba6318c-fdbf-46b3-9344-4c1b430d8798" providerId="ADAL" clId="{80C7D2D5-B419-274B-B0BF-C0A60470CE7B}" dt="2020-06-11T02:58:25.332" v="329" actId="20577"/>
          <ac:spMkLst>
            <pc:docMk/>
            <pc:sldMk cId="629505522" sldId="261"/>
            <ac:spMk id="4" creationId="{EB1EEF4D-3BC9-9346-BF9A-84E8A3E68F90}"/>
          </ac:spMkLst>
        </pc:spChg>
      </pc:sldChg>
      <pc:sldChg chg="modNotesTx">
        <pc:chgData name="David  Corredor Montenegro" userId="8ba6318c-fdbf-46b3-9344-4c1b430d8798" providerId="ADAL" clId="{80C7D2D5-B419-274B-B0BF-C0A60470CE7B}" dt="2020-06-11T22:22:38.088" v="333" actId="20577"/>
        <pc:sldMkLst>
          <pc:docMk/>
          <pc:sldMk cId="3809029425" sldId="263"/>
        </pc:sldMkLst>
      </pc:sldChg>
      <pc:sldChg chg="modNotesTx">
        <pc:chgData name="David  Corredor Montenegro" userId="8ba6318c-fdbf-46b3-9344-4c1b430d8798" providerId="ADAL" clId="{80C7D2D5-B419-274B-B0BF-C0A60470CE7B}" dt="2020-06-11T22:22:40.564" v="334" actId="20577"/>
        <pc:sldMkLst>
          <pc:docMk/>
          <pc:sldMk cId="1338673142" sldId="264"/>
        </pc:sldMkLst>
      </pc:sldChg>
      <pc:sldChg chg="modNotesTx">
        <pc:chgData name="David  Corredor Montenegro" userId="8ba6318c-fdbf-46b3-9344-4c1b430d8798" providerId="ADAL" clId="{80C7D2D5-B419-274B-B0BF-C0A60470CE7B}" dt="2020-06-11T22:22:42.682" v="335" actId="20577"/>
        <pc:sldMkLst>
          <pc:docMk/>
          <pc:sldMk cId="3422916773" sldId="265"/>
        </pc:sldMkLst>
      </pc:sldChg>
      <pc:sldChg chg="modNotesTx">
        <pc:chgData name="David  Corredor Montenegro" userId="8ba6318c-fdbf-46b3-9344-4c1b430d8798" providerId="ADAL" clId="{80C7D2D5-B419-274B-B0BF-C0A60470CE7B}" dt="2020-06-11T22:22:44.824" v="336" actId="20577"/>
        <pc:sldMkLst>
          <pc:docMk/>
          <pc:sldMk cId="3442528419" sldId="266"/>
        </pc:sldMkLst>
      </pc:sldChg>
      <pc:sldChg chg="modNotesTx">
        <pc:chgData name="David  Corredor Montenegro" userId="8ba6318c-fdbf-46b3-9344-4c1b430d8798" providerId="ADAL" clId="{80C7D2D5-B419-274B-B0BF-C0A60470CE7B}" dt="2020-06-11T22:22:48.937" v="338" actId="20577"/>
        <pc:sldMkLst>
          <pc:docMk/>
          <pc:sldMk cId="3059104591" sldId="267"/>
        </pc:sldMkLst>
      </pc:sldChg>
      <pc:sldChg chg="modNotesTx">
        <pc:chgData name="David  Corredor Montenegro" userId="8ba6318c-fdbf-46b3-9344-4c1b430d8798" providerId="ADAL" clId="{80C7D2D5-B419-274B-B0BF-C0A60470CE7B}" dt="2020-06-11T22:22:51.197" v="339" actId="20577"/>
        <pc:sldMkLst>
          <pc:docMk/>
          <pc:sldMk cId="2809617363" sldId="269"/>
        </pc:sldMkLst>
      </pc:sldChg>
      <pc:sldChg chg="modNotesTx">
        <pc:chgData name="David  Corredor Montenegro" userId="8ba6318c-fdbf-46b3-9344-4c1b430d8798" providerId="ADAL" clId="{80C7D2D5-B419-274B-B0BF-C0A60470CE7B}" dt="2020-06-11T22:22:53.732" v="341" actId="20577"/>
        <pc:sldMkLst>
          <pc:docMk/>
          <pc:sldMk cId="2166258194" sldId="270"/>
        </pc:sldMkLst>
      </pc:sldChg>
      <pc:sldChg chg="modNotesTx">
        <pc:chgData name="David  Corredor Montenegro" userId="8ba6318c-fdbf-46b3-9344-4c1b430d8798" providerId="ADAL" clId="{80C7D2D5-B419-274B-B0BF-C0A60470CE7B}" dt="2020-06-11T22:22:58.128" v="343" actId="20577"/>
        <pc:sldMkLst>
          <pc:docMk/>
          <pc:sldMk cId="735710179" sldId="272"/>
        </pc:sldMkLst>
      </pc:sldChg>
      <pc:sldChg chg="modNotesTx">
        <pc:chgData name="David  Corredor Montenegro" userId="8ba6318c-fdbf-46b3-9344-4c1b430d8798" providerId="ADAL" clId="{80C7D2D5-B419-274B-B0BF-C0A60470CE7B}" dt="2020-06-11T22:22:55.509" v="342" actId="20577"/>
        <pc:sldMkLst>
          <pc:docMk/>
          <pc:sldMk cId="1144551454" sldId="273"/>
        </pc:sldMkLst>
      </pc:sldChg>
      <pc:sldChg chg="addSp delSp modSp modNotesTx">
        <pc:chgData name="David  Corredor Montenegro" userId="8ba6318c-fdbf-46b3-9344-4c1b430d8798" providerId="ADAL" clId="{80C7D2D5-B419-274B-B0BF-C0A60470CE7B}" dt="2020-06-11T22:23:00.790" v="344" actId="20577"/>
        <pc:sldMkLst>
          <pc:docMk/>
          <pc:sldMk cId="4116920976" sldId="274"/>
        </pc:sldMkLst>
        <pc:spChg chg="add del mod">
          <ac:chgData name="David  Corredor Montenegro" userId="8ba6318c-fdbf-46b3-9344-4c1b430d8798" providerId="ADAL" clId="{80C7D2D5-B419-274B-B0BF-C0A60470CE7B}" dt="2020-06-11T01:38:44.047" v="1"/>
          <ac:spMkLst>
            <pc:docMk/>
            <pc:sldMk cId="4116920976" sldId="274"/>
            <ac:spMk id="3" creationId="{96790703-B385-6D49-8692-716E4C55AD3B}"/>
          </ac:spMkLst>
        </pc:spChg>
      </pc:sldChg>
      <pc:sldChg chg="addSp delSp modSp add modNotesTx">
        <pc:chgData name="David  Corredor Montenegro" userId="8ba6318c-fdbf-46b3-9344-4c1b430d8798" providerId="ADAL" clId="{80C7D2D5-B419-274B-B0BF-C0A60470CE7B}" dt="2020-06-11T22:23:03.951" v="346" actId="20577"/>
        <pc:sldMkLst>
          <pc:docMk/>
          <pc:sldMk cId="2368722167" sldId="275"/>
        </pc:sldMkLst>
        <pc:spChg chg="del">
          <ac:chgData name="David  Corredor Montenegro" userId="8ba6318c-fdbf-46b3-9344-4c1b430d8798" providerId="ADAL" clId="{80C7D2D5-B419-274B-B0BF-C0A60470CE7B}" dt="2020-06-11T01:38:48.759" v="3" actId="478"/>
          <ac:spMkLst>
            <pc:docMk/>
            <pc:sldMk cId="2368722167" sldId="275"/>
            <ac:spMk id="14" creationId="{DDB85C4F-C3C2-D84E-82D4-429B2FE406F2}"/>
          </ac:spMkLst>
        </pc:spChg>
        <pc:spChg chg="mod">
          <ac:chgData name="David  Corredor Montenegro" userId="8ba6318c-fdbf-46b3-9344-4c1b430d8798" providerId="ADAL" clId="{80C7D2D5-B419-274B-B0BF-C0A60470CE7B}" dt="2020-06-11T02:48:51.480" v="161" actId="20577"/>
          <ac:spMkLst>
            <pc:docMk/>
            <pc:sldMk cId="2368722167" sldId="275"/>
            <ac:spMk id="18" creationId="{1AD58836-79F6-704C-85F1-C7EA2F9830B7}"/>
          </ac:spMkLst>
        </pc:spChg>
        <pc:picChg chg="add del mod">
          <ac:chgData name="David  Corredor Montenegro" userId="8ba6318c-fdbf-46b3-9344-4c1b430d8798" providerId="ADAL" clId="{80C7D2D5-B419-274B-B0BF-C0A60470CE7B}" dt="2020-06-11T02:35:53.917" v="11" actId="478"/>
          <ac:picMkLst>
            <pc:docMk/>
            <pc:sldMk cId="2368722167" sldId="275"/>
            <ac:picMk id="4" creationId="{9F31F164-799D-EA49-8AB1-A6FFF070CA29}"/>
          </ac:picMkLst>
        </pc:picChg>
        <pc:picChg chg="del">
          <ac:chgData name="David  Corredor Montenegro" userId="8ba6318c-fdbf-46b3-9344-4c1b430d8798" providerId="ADAL" clId="{80C7D2D5-B419-274B-B0BF-C0A60470CE7B}" dt="2020-06-11T02:48:40.070" v="138" actId="478"/>
          <ac:picMkLst>
            <pc:docMk/>
            <pc:sldMk cId="2368722167" sldId="275"/>
            <ac:picMk id="7" creationId="{0F28AD98-F63E-D044-9861-462DF6679F33}"/>
          </ac:picMkLst>
        </pc:picChg>
        <pc:picChg chg="add del mod">
          <ac:chgData name="David  Corredor Montenegro" userId="8ba6318c-fdbf-46b3-9344-4c1b430d8798" providerId="ADAL" clId="{80C7D2D5-B419-274B-B0BF-C0A60470CE7B}" dt="2020-06-11T02:36:46.628" v="41" actId="478"/>
          <ac:picMkLst>
            <pc:docMk/>
            <pc:sldMk cId="2368722167" sldId="275"/>
            <ac:picMk id="8" creationId="{0828CC76-43F6-B44D-95B0-C7A5DAC154F5}"/>
          </ac:picMkLst>
        </pc:picChg>
      </pc:sldChg>
      <pc:sldChg chg="delSp modSp add ord modNotesTx">
        <pc:chgData name="David  Corredor Montenegro" userId="8ba6318c-fdbf-46b3-9344-4c1b430d8798" providerId="ADAL" clId="{80C7D2D5-B419-274B-B0BF-C0A60470CE7B}" dt="2020-06-11T22:23:46.541" v="350" actId="20577"/>
        <pc:sldMkLst>
          <pc:docMk/>
          <pc:sldMk cId="3744504993" sldId="276"/>
        </pc:sldMkLst>
        <pc:spChg chg="del">
          <ac:chgData name="David  Corredor Montenegro" userId="8ba6318c-fdbf-46b3-9344-4c1b430d8798" providerId="ADAL" clId="{80C7D2D5-B419-274B-B0BF-C0A60470CE7B}" dt="2020-06-11T01:38:59.712" v="6" actId="478"/>
          <ac:spMkLst>
            <pc:docMk/>
            <pc:sldMk cId="3744504993" sldId="276"/>
            <ac:spMk id="12" creationId="{5D5C1070-1D5C-0149-8AEC-CCC4F9B1DDB8}"/>
          </ac:spMkLst>
        </pc:spChg>
        <pc:spChg chg="mod">
          <ac:chgData name="David  Corredor Montenegro" userId="8ba6318c-fdbf-46b3-9344-4c1b430d8798" providerId="ADAL" clId="{80C7D2D5-B419-274B-B0BF-C0A60470CE7B}" dt="2020-06-11T02:49:10.263" v="175" actId="20577"/>
          <ac:spMkLst>
            <pc:docMk/>
            <pc:sldMk cId="3744504993" sldId="276"/>
            <ac:spMk id="18" creationId="{1AD58836-79F6-704C-85F1-C7EA2F9830B7}"/>
          </ac:spMkLst>
        </pc:spChg>
        <pc:picChg chg="del">
          <ac:chgData name="David  Corredor Montenegro" userId="8ba6318c-fdbf-46b3-9344-4c1b430d8798" providerId="ADAL" clId="{80C7D2D5-B419-274B-B0BF-C0A60470CE7B}" dt="2020-06-11T02:48:32.434" v="137" actId="478"/>
          <ac:picMkLst>
            <pc:docMk/>
            <pc:sldMk cId="3744504993" sldId="276"/>
            <ac:picMk id="7" creationId="{0F28AD98-F63E-D044-9861-462DF6679F33}"/>
          </ac:picMkLst>
        </pc:picChg>
      </pc:sldChg>
      <pc:sldChg chg="add del">
        <pc:chgData name="David  Corredor Montenegro" userId="8ba6318c-fdbf-46b3-9344-4c1b430d8798" providerId="ADAL" clId="{80C7D2D5-B419-274B-B0BF-C0A60470CE7B}" dt="2020-06-11T02:48:16.901" v="129" actId="2696"/>
        <pc:sldMkLst>
          <pc:docMk/>
          <pc:sldMk cId="4292540423" sldId="277"/>
        </pc:sldMkLst>
      </pc:sldChg>
      <pc:sldChg chg="delSp modSp add modNotesTx">
        <pc:chgData name="David  Corredor Montenegro" userId="8ba6318c-fdbf-46b3-9344-4c1b430d8798" providerId="ADAL" clId="{80C7D2D5-B419-274B-B0BF-C0A60470CE7B}" dt="2020-06-11T22:23:44.554" v="349" actId="20577"/>
        <pc:sldMkLst>
          <pc:docMk/>
          <pc:sldMk cId="2995783676" sldId="278"/>
        </pc:sldMkLst>
        <pc:spChg chg="mod">
          <ac:chgData name="David  Corredor Montenegro" userId="8ba6318c-fdbf-46b3-9344-4c1b430d8798" providerId="ADAL" clId="{80C7D2D5-B419-274B-B0BF-C0A60470CE7B}" dt="2020-06-11T02:38:08.007" v="128" actId="14100"/>
          <ac:spMkLst>
            <pc:docMk/>
            <pc:sldMk cId="2995783676" sldId="278"/>
            <ac:spMk id="18" creationId="{1AD58836-79F6-704C-85F1-C7EA2F9830B7}"/>
          </ac:spMkLst>
        </pc:spChg>
        <pc:picChg chg="mod">
          <ac:chgData name="David  Corredor Montenegro" userId="8ba6318c-fdbf-46b3-9344-4c1b430d8798" providerId="ADAL" clId="{80C7D2D5-B419-274B-B0BF-C0A60470CE7B}" dt="2020-06-11T02:36:02.210" v="15" actId="1076"/>
          <ac:picMkLst>
            <pc:docMk/>
            <pc:sldMk cId="2995783676" sldId="278"/>
            <ac:picMk id="4" creationId="{9F31F164-799D-EA49-8AB1-A6FFF070CA29}"/>
          </ac:picMkLst>
        </pc:picChg>
        <pc:picChg chg="del">
          <ac:chgData name="David  Corredor Montenegro" userId="8ba6318c-fdbf-46b3-9344-4c1b430d8798" providerId="ADAL" clId="{80C7D2D5-B419-274B-B0BF-C0A60470CE7B}" dt="2020-06-11T02:35:56.845" v="12" actId="478"/>
          <ac:picMkLst>
            <pc:docMk/>
            <pc:sldMk cId="2995783676" sldId="278"/>
            <ac:picMk id="6" creationId="{E3C9BC4A-956B-D24E-9871-7B938476C48C}"/>
          </ac:picMkLst>
        </pc:picChg>
        <pc:picChg chg="del">
          <ac:chgData name="David  Corredor Montenegro" userId="8ba6318c-fdbf-46b3-9344-4c1b430d8798" providerId="ADAL" clId="{80C7D2D5-B419-274B-B0BF-C0A60470CE7B}" dt="2020-06-11T02:36:04.446" v="16" actId="478"/>
          <ac:picMkLst>
            <pc:docMk/>
            <pc:sldMk cId="2995783676" sldId="278"/>
            <ac:picMk id="7" creationId="{0F28AD98-F63E-D044-9861-462DF6679F33}"/>
          </ac:picMkLst>
        </pc:picChg>
      </pc:sldChg>
      <pc:sldChg chg="delSp modSp add modNotesTx">
        <pc:chgData name="David  Corredor Montenegro" userId="8ba6318c-fdbf-46b3-9344-4c1b430d8798" providerId="ADAL" clId="{80C7D2D5-B419-274B-B0BF-C0A60470CE7B}" dt="2020-06-11T22:23:39.806" v="347" actId="20577"/>
        <pc:sldMkLst>
          <pc:docMk/>
          <pc:sldMk cId="816594729" sldId="279"/>
        </pc:sldMkLst>
        <pc:spChg chg="mod">
          <ac:chgData name="David  Corredor Montenegro" userId="8ba6318c-fdbf-46b3-9344-4c1b430d8798" providerId="ADAL" clId="{80C7D2D5-B419-274B-B0BF-C0A60470CE7B}" dt="2020-06-11T02:37:30.717" v="110" actId="14100"/>
          <ac:spMkLst>
            <pc:docMk/>
            <pc:sldMk cId="816594729" sldId="279"/>
            <ac:spMk id="18" creationId="{1AD58836-79F6-704C-85F1-C7EA2F9830B7}"/>
          </ac:spMkLst>
        </pc:spChg>
        <pc:picChg chg="del">
          <ac:chgData name="David  Corredor Montenegro" userId="8ba6318c-fdbf-46b3-9344-4c1b430d8798" providerId="ADAL" clId="{80C7D2D5-B419-274B-B0BF-C0A60470CE7B}" dt="2020-06-11T02:36:49.748" v="42" actId="478"/>
          <ac:picMkLst>
            <pc:docMk/>
            <pc:sldMk cId="816594729" sldId="279"/>
            <ac:picMk id="6" creationId="{E3C9BC4A-956B-D24E-9871-7B938476C48C}"/>
          </ac:picMkLst>
        </pc:picChg>
        <pc:picChg chg="del">
          <ac:chgData name="David  Corredor Montenegro" userId="8ba6318c-fdbf-46b3-9344-4c1b430d8798" providerId="ADAL" clId="{80C7D2D5-B419-274B-B0BF-C0A60470CE7B}" dt="2020-06-11T02:36:57.680" v="46" actId="478"/>
          <ac:picMkLst>
            <pc:docMk/>
            <pc:sldMk cId="816594729" sldId="279"/>
            <ac:picMk id="7" creationId="{0F28AD98-F63E-D044-9861-462DF6679F33}"/>
          </ac:picMkLst>
        </pc:picChg>
        <pc:picChg chg="mod">
          <ac:chgData name="David  Corredor Montenegro" userId="8ba6318c-fdbf-46b3-9344-4c1b430d8798" providerId="ADAL" clId="{80C7D2D5-B419-274B-B0BF-C0A60470CE7B}" dt="2020-06-11T02:36:55.443" v="45" actId="1076"/>
          <ac:picMkLst>
            <pc:docMk/>
            <pc:sldMk cId="816594729" sldId="279"/>
            <ac:picMk id="8" creationId="{0828CC76-43F6-B44D-95B0-C7A5DAC154F5}"/>
          </ac:picMkLst>
        </pc:picChg>
      </pc:sldChg>
      <pc:sldChg chg="addSp delSp modSp add modNotesTx">
        <pc:chgData name="David  Corredor Montenegro" userId="8ba6318c-fdbf-46b3-9344-4c1b430d8798" providerId="ADAL" clId="{80C7D2D5-B419-274B-B0BF-C0A60470CE7B}" dt="2020-06-11T22:23:48.703" v="351" actId="20577"/>
        <pc:sldMkLst>
          <pc:docMk/>
          <pc:sldMk cId="355148482" sldId="280"/>
        </pc:sldMkLst>
        <pc:spChg chg="add mod">
          <ac:chgData name="David  Corredor Montenegro" userId="8ba6318c-fdbf-46b3-9344-4c1b430d8798" providerId="ADAL" clId="{80C7D2D5-B419-274B-B0BF-C0A60470CE7B}" dt="2020-06-11T02:51:23.333" v="193" actId="1076"/>
          <ac:spMkLst>
            <pc:docMk/>
            <pc:sldMk cId="355148482" sldId="280"/>
            <ac:spMk id="9" creationId="{DCEBFF9D-5A4E-D047-BE51-52E8E1D9FAD8}"/>
          </ac:spMkLst>
        </pc:spChg>
        <pc:picChg chg="add mod">
          <ac:chgData name="David  Corredor Montenegro" userId="8ba6318c-fdbf-46b3-9344-4c1b430d8798" providerId="ADAL" clId="{80C7D2D5-B419-274B-B0BF-C0A60470CE7B}" dt="2020-06-11T02:51:18.655" v="192" actId="1076"/>
          <ac:picMkLst>
            <pc:docMk/>
            <pc:sldMk cId="355148482" sldId="280"/>
            <ac:picMk id="4" creationId="{3E376FC5-B727-6644-B358-F961B0C2C6A1}"/>
          </ac:picMkLst>
        </pc:picChg>
        <pc:picChg chg="add del">
          <ac:chgData name="David  Corredor Montenegro" userId="8ba6318c-fdbf-46b3-9344-4c1b430d8798" providerId="ADAL" clId="{80C7D2D5-B419-274B-B0BF-C0A60470CE7B}" dt="2020-06-11T02:49:41.900" v="181" actId="478"/>
          <ac:picMkLst>
            <pc:docMk/>
            <pc:sldMk cId="355148482" sldId="280"/>
            <ac:picMk id="6" creationId="{E3C9BC4A-956B-D24E-9871-7B938476C48C}"/>
          </ac:picMkLst>
        </pc:picChg>
        <pc:picChg chg="add del mod">
          <ac:chgData name="David  Corredor Montenegro" userId="8ba6318c-fdbf-46b3-9344-4c1b430d8798" providerId="ADAL" clId="{80C7D2D5-B419-274B-B0BF-C0A60470CE7B}" dt="2020-06-11T02:51:47.864" v="198" actId="478"/>
          <ac:picMkLst>
            <pc:docMk/>
            <pc:sldMk cId="355148482" sldId="280"/>
            <ac:picMk id="7" creationId="{EDCA72FD-F790-C444-829D-A1C3342C8CAA}"/>
          </ac:picMkLst>
        </pc:picChg>
        <pc:picChg chg="add mod modCrop">
          <ac:chgData name="David  Corredor Montenegro" userId="8ba6318c-fdbf-46b3-9344-4c1b430d8798" providerId="ADAL" clId="{80C7D2D5-B419-274B-B0BF-C0A60470CE7B}" dt="2020-06-11T02:50:59.685" v="188" actId="1076"/>
          <ac:picMkLst>
            <pc:docMk/>
            <pc:sldMk cId="355148482" sldId="280"/>
            <ac:picMk id="8" creationId="{0CC73573-F708-124B-9D3E-3D6F088B6164}"/>
          </ac:picMkLst>
        </pc:picChg>
      </pc:sldChg>
      <pc:sldChg chg="addSp modSp add del">
        <pc:chgData name="David  Corredor Montenegro" userId="8ba6318c-fdbf-46b3-9344-4c1b430d8798" providerId="ADAL" clId="{80C7D2D5-B419-274B-B0BF-C0A60470CE7B}" dt="2020-06-11T04:15:47.453" v="330" actId="2696"/>
        <pc:sldMkLst>
          <pc:docMk/>
          <pc:sldMk cId="1323598536" sldId="281"/>
        </pc:sldMkLst>
        <pc:spChg chg="add mod">
          <ac:chgData name="David  Corredor Montenegro" userId="8ba6318c-fdbf-46b3-9344-4c1b430d8798" providerId="ADAL" clId="{80C7D2D5-B419-274B-B0BF-C0A60470CE7B}" dt="2020-06-11T02:53:21.549" v="244" actId="14100"/>
          <ac:spMkLst>
            <pc:docMk/>
            <pc:sldMk cId="1323598536" sldId="281"/>
            <ac:spMk id="10" creationId="{47C3FF30-C5FB-9542-93EE-68405F5CEAF4}"/>
          </ac:spMkLst>
        </pc:spChg>
        <pc:spChg chg="mod">
          <ac:chgData name="David  Corredor Montenegro" userId="8ba6318c-fdbf-46b3-9344-4c1b430d8798" providerId="ADAL" clId="{80C7D2D5-B419-274B-B0BF-C0A60470CE7B}" dt="2020-06-11T02:52:39.756" v="234" actId="20577"/>
          <ac:spMkLst>
            <pc:docMk/>
            <pc:sldMk cId="1323598536" sldId="281"/>
            <ac:spMk id="18" creationId="{1AD58836-79F6-704C-85F1-C7EA2F9830B7}"/>
          </ac:spMkLst>
        </pc:spChg>
        <pc:picChg chg="mod">
          <ac:chgData name="David  Corredor Montenegro" userId="8ba6318c-fdbf-46b3-9344-4c1b430d8798" providerId="ADAL" clId="{80C7D2D5-B419-274B-B0BF-C0A60470CE7B}" dt="2020-06-11T02:53:06.987" v="239" actId="1076"/>
          <ac:picMkLst>
            <pc:docMk/>
            <pc:sldMk cId="1323598536" sldId="281"/>
            <ac:picMk id="7" creationId="{EDCA72FD-F790-C444-829D-A1C3342C8CAA}"/>
          </ac:picMkLst>
        </pc:picChg>
      </pc:sldChg>
      <pc:sldChg chg="add modNotesTx">
        <pc:chgData name="David  Corredor Montenegro" userId="8ba6318c-fdbf-46b3-9344-4c1b430d8798" providerId="ADAL" clId="{80C7D2D5-B419-274B-B0BF-C0A60470CE7B}" dt="2020-06-11T22:23:50.837" v="352" actId="20577"/>
        <pc:sldMkLst>
          <pc:docMk/>
          <pc:sldMk cId="557138997" sldId="282"/>
        </pc:sldMkLst>
      </pc:sldChg>
      <pc:sldChg chg="addSp delSp modSp add modAnim modNotesTx">
        <pc:chgData name="David  Corredor Montenegro" userId="8ba6318c-fdbf-46b3-9344-4c1b430d8798" providerId="ADAL" clId="{80C7D2D5-B419-274B-B0BF-C0A60470CE7B}" dt="2020-06-11T22:23:52.378" v="353" actId="20577"/>
        <pc:sldMkLst>
          <pc:docMk/>
          <pc:sldMk cId="1828839776" sldId="283"/>
        </pc:sldMkLst>
        <pc:spChg chg="del mod">
          <ac:chgData name="David  Corredor Montenegro" userId="8ba6318c-fdbf-46b3-9344-4c1b430d8798" providerId="ADAL" clId="{80C7D2D5-B419-274B-B0BF-C0A60470CE7B}" dt="2020-06-11T02:56:50.738" v="289" actId="478"/>
          <ac:spMkLst>
            <pc:docMk/>
            <pc:sldMk cId="1828839776" sldId="283"/>
            <ac:spMk id="9" creationId="{DCEBFF9D-5A4E-D047-BE51-52E8E1D9FAD8}"/>
          </ac:spMkLst>
        </pc:spChg>
        <pc:spChg chg="del">
          <ac:chgData name="David  Corredor Montenegro" userId="8ba6318c-fdbf-46b3-9344-4c1b430d8798" providerId="ADAL" clId="{80C7D2D5-B419-274B-B0BF-C0A60470CE7B}" dt="2020-06-11T02:56:26.605" v="280" actId="478"/>
          <ac:spMkLst>
            <pc:docMk/>
            <pc:sldMk cId="1828839776" sldId="283"/>
            <ac:spMk id="10" creationId="{47C3FF30-C5FB-9542-93EE-68405F5CEAF4}"/>
          </ac:spMkLst>
        </pc:spChg>
        <pc:spChg chg="del">
          <ac:chgData name="David  Corredor Montenegro" userId="8ba6318c-fdbf-46b3-9344-4c1b430d8798" providerId="ADAL" clId="{80C7D2D5-B419-274B-B0BF-C0A60470CE7B}" dt="2020-06-11T02:56:26.605" v="280" actId="478"/>
          <ac:spMkLst>
            <pc:docMk/>
            <pc:sldMk cId="1828839776" sldId="283"/>
            <ac:spMk id="14" creationId="{DDB85C4F-C3C2-D84E-82D4-429B2FE406F2}"/>
          </ac:spMkLst>
        </pc:spChg>
        <pc:spChg chg="mod">
          <ac:chgData name="David  Corredor Montenegro" userId="8ba6318c-fdbf-46b3-9344-4c1b430d8798" providerId="ADAL" clId="{80C7D2D5-B419-274B-B0BF-C0A60470CE7B}" dt="2020-06-11T04:18:02.051" v="331" actId="20577"/>
          <ac:spMkLst>
            <pc:docMk/>
            <pc:sldMk cId="1828839776" sldId="283"/>
            <ac:spMk id="18" creationId="{1AD58836-79F6-704C-85F1-C7EA2F9830B7}"/>
          </ac:spMkLst>
        </pc:spChg>
        <pc:picChg chg="add mod">
          <ac:chgData name="David  Corredor Montenegro" userId="8ba6318c-fdbf-46b3-9344-4c1b430d8798" providerId="ADAL" clId="{80C7D2D5-B419-274B-B0BF-C0A60470CE7B}" dt="2020-06-11T02:56:57.931" v="292" actId="14100"/>
          <ac:picMkLst>
            <pc:docMk/>
            <pc:sldMk cId="1828839776" sldId="283"/>
            <ac:picMk id="3" creationId="{820885E0-3E37-544B-AA19-9372BD758242}"/>
          </ac:picMkLst>
        </pc:picChg>
        <pc:picChg chg="del">
          <ac:chgData name="David  Corredor Montenegro" userId="8ba6318c-fdbf-46b3-9344-4c1b430d8798" providerId="ADAL" clId="{80C7D2D5-B419-274B-B0BF-C0A60470CE7B}" dt="2020-06-11T02:56:22.537" v="278" actId="478"/>
          <ac:picMkLst>
            <pc:docMk/>
            <pc:sldMk cId="1828839776" sldId="283"/>
            <ac:picMk id="4" creationId="{3E376FC5-B727-6644-B358-F961B0C2C6A1}"/>
          </ac:picMkLst>
        </pc:picChg>
        <pc:picChg chg="del">
          <ac:chgData name="David  Corredor Montenegro" userId="8ba6318c-fdbf-46b3-9344-4c1b430d8798" providerId="ADAL" clId="{80C7D2D5-B419-274B-B0BF-C0A60470CE7B}" dt="2020-06-11T02:56:24.334" v="279" actId="478"/>
          <ac:picMkLst>
            <pc:docMk/>
            <pc:sldMk cId="1828839776" sldId="283"/>
            <ac:picMk id="6" creationId="{E3C9BC4A-956B-D24E-9871-7B938476C48C}"/>
          </ac:picMkLst>
        </pc:picChg>
        <pc:picChg chg="del">
          <ac:chgData name="David  Corredor Montenegro" userId="8ba6318c-fdbf-46b3-9344-4c1b430d8798" providerId="ADAL" clId="{80C7D2D5-B419-274B-B0BF-C0A60470CE7B}" dt="2020-06-11T02:56:20.548" v="276" actId="478"/>
          <ac:picMkLst>
            <pc:docMk/>
            <pc:sldMk cId="1828839776" sldId="283"/>
            <ac:picMk id="7" creationId="{EDCA72FD-F790-C444-829D-A1C3342C8CAA}"/>
          </ac:picMkLst>
        </pc:picChg>
        <pc:picChg chg="del">
          <ac:chgData name="David  Corredor Montenegro" userId="8ba6318c-fdbf-46b3-9344-4c1b430d8798" providerId="ADAL" clId="{80C7D2D5-B419-274B-B0BF-C0A60470CE7B}" dt="2020-06-11T02:56:21.355" v="277" actId="478"/>
          <ac:picMkLst>
            <pc:docMk/>
            <pc:sldMk cId="1828839776" sldId="283"/>
            <ac:picMk id="8" creationId="{0CC73573-F708-124B-9D3E-3D6F088B6164}"/>
          </ac:picMkLst>
        </pc:picChg>
      </pc:sldChg>
      <pc:sldChg chg="add del">
        <pc:chgData name="David  Corredor Montenegro" userId="8ba6318c-fdbf-46b3-9344-4c1b430d8798" providerId="ADAL" clId="{80C7D2D5-B419-274B-B0BF-C0A60470CE7B}" dt="2020-06-11T02:58:05.489" v="302" actId="2696"/>
        <pc:sldMkLst>
          <pc:docMk/>
          <pc:sldMk cId="1571450939" sldId="284"/>
        </pc:sldMkLst>
      </pc:sldChg>
      <pc:sldChg chg="modSp add ord modNotesTx">
        <pc:chgData name="David  Corredor Montenegro" userId="8ba6318c-fdbf-46b3-9344-4c1b430d8798" providerId="ADAL" clId="{80C7D2D5-B419-274B-B0BF-C0A60470CE7B}" dt="2020-06-11T22:23:55.589" v="355" actId="20577"/>
        <pc:sldMkLst>
          <pc:docMk/>
          <pc:sldMk cId="3289598724" sldId="285"/>
        </pc:sldMkLst>
        <pc:spChg chg="mod">
          <ac:chgData name="David  Corredor Montenegro" userId="8ba6318c-fdbf-46b3-9344-4c1b430d8798" providerId="ADAL" clId="{80C7D2D5-B419-274B-B0BF-C0A60470CE7B}" dt="2020-06-11T02:58:14.060" v="316" actId="20577"/>
          <ac:spMkLst>
            <pc:docMk/>
            <pc:sldMk cId="3289598724" sldId="285"/>
            <ac:spMk id="4" creationId="{EB1EEF4D-3BC9-9346-BF9A-84E8A3E68F90}"/>
          </ac:spMkLst>
        </pc:spChg>
      </pc:sldChg>
      <pc:sldChg chg="modNotesTx">
        <pc:chgData name="David  Corredor Montenegro" userId="8ba6318c-fdbf-46b3-9344-4c1b430d8798" providerId="ADAL" clId="{80C7D2D5-B419-274B-B0BF-C0A60470CE7B}" dt="2020-06-11T22:23:42.383" v="348" actId="20577"/>
        <pc:sldMkLst>
          <pc:docMk/>
          <pc:sldMk cId="1296946492" sldId="286"/>
        </pc:sldMkLst>
      </pc:sldChg>
      <pc:sldMasterChg chg="delSldLayout">
        <pc:chgData name="David  Corredor Montenegro" userId="8ba6318c-fdbf-46b3-9344-4c1b430d8798" providerId="ADAL" clId="{80C7D2D5-B419-274B-B0BF-C0A60470CE7B}" dt="2020-06-11T02:58:05.496" v="303" actId="2696"/>
        <pc:sldMasterMkLst>
          <pc:docMk/>
          <pc:sldMasterMk cId="3177198257" sldId="2147483663"/>
        </pc:sldMasterMkLst>
        <pc:sldLayoutChg chg="del">
          <pc:chgData name="David  Corredor Montenegro" userId="8ba6318c-fdbf-46b3-9344-4c1b430d8798" providerId="ADAL" clId="{80C7D2D5-B419-274B-B0BF-C0A60470CE7B}" dt="2020-06-11T02:58:05.496" v="303" actId="2696"/>
          <pc:sldLayoutMkLst>
            <pc:docMk/>
            <pc:sldMasterMk cId="3177198257" sldId="2147483663"/>
            <pc:sldLayoutMk cId="1448139937" sldId="2147483689"/>
          </pc:sldLayoutMkLst>
        </pc:sldLayoutChg>
      </pc:sldMasterChg>
    </pc:docChg>
  </pc:docChgLst>
  <pc:docChgLst>
    <pc:chgData name="Maria Jose Amorocho" userId="S::mj.amorocho@uniandes.edu.co::407878ce-ec81-4cb2-bc25-49785d9ac963" providerId="AD" clId="Web-{CE996A4F-4DED-7223-D9F9-CADA49C8D4A2}"/>
    <pc:docChg chg="modSld">
      <pc:chgData name="Maria Jose Amorocho" userId="S::mj.amorocho@uniandes.edu.co::407878ce-ec81-4cb2-bc25-49785d9ac963" providerId="AD" clId="Web-{CE996A4F-4DED-7223-D9F9-CADA49C8D4A2}" dt="2019-08-08T02:49:58.812" v="119" actId="20577"/>
      <pc:docMkLst>
        <pc:docMk/>
      </pc:docMkLst>
      <pc:sldChg chg="modSp">
        <pc:chgData name="Maria Jose Amorocho" userId="S::mj.amorocho@uniandes.edu.co::407878ce-ec81-4cb2-bc25-49785d9ac963" providerId="AD" clId="Web-{CE996A4F-4DED-7223-D9F9-CADA49C8D4A2}" dt="2019-08-08T02:49:58.796" v="118" actId="20577"/>
        <pc:sldMkLst>
          <pc:docMk/>
          <pc:sldMk cId="2099890258" sldId="262"/>
        </pc:sldMkLst>
        <pc:spChg chg="mod">
          <ac:chgData name="Maria Jose Amorocho" userId="S::mj.amorocho@uniandes.edu.co::407878ce-ec81-4cb2-bc25-49785d9ac963" providerId="AD" clId="Web-{CE996A4F-4DED-7223-D9F9-CADA49C8D4A2}" dt="2019-08-08T02:49:58.796" v="118" actId="20577"/>
          <ac:spMkLst>
            <pc:docMk/>
            <pc:sldMk cId="2099890258" sldId="262"/>
            <ac:spMk id="5" creationId="{D14E30A5-0B12-48DD-9E8E-8A30F1F78D6B}"/>
          </ac:spMkLst>
        </pc:spChg>
      </pc:sldChg>
    </pc:docChg>
  </pc:docChgLst>
  <pc:docChgLst>
    <pc:chgData name="Maria Jose Amorocho" userId="S::mj.amorocho@uniandes.edu.co::407878ce-ec81-4cb2-bc25-49785d9ac963" providerId="AD" clId="Web-{C482F528-1345-4484-8E6B-1FB0CE1D2628}"/>
    <pc:docChg chg="modSld">
      <pc:chgData name="Maria Jose Amorocho" userId="S::mj.amorocho@uniandes.edu.co::407878ce-ec81-4cb2-bc25-49785d9ac963" providerId="AD" clId="Web-{C482F528-1345-4484-8E6B-1FB0CE1D2628}" dt="2019-08-08T02:43:30.156" v="437" actId="20577"/>
      <pc:docMkLst>
        <pc:docMk/>
      </pc:docMkLst>
      <pc:sldChg chg="addSp modSp">
        <pc:chgData name="Maria Jose Amorocho" userId="S::mj.amorocho@uniandes.edu.co::407878ce-ec81-4cb2-bc25-49785d9ac963" providerId="AD" clId="Web-{C482F528-1345-4484-8E6B-1FB0CE1D2628}" dt="2019-08-08T02:43:29.202" v="435" actId="20577"/>
        <pc:sldMkLst>
          <pc:docMk/>
          <pc:sldMk cId="2099890258" sldId="262"/>
        </pc:sldMkLst>
        <pc:spChg chg="mod">
          <ac:chgData name="Maria Jose Amorocho" userId="S::mj.amorocho@uniandes.edu.co::407878ce-ec81-4cb2-bc25-49785d9ac963" providerId="AD" clId="Web-{C482F528-1345-4484-8E6B-1FB0CE1D2628}" dt="2019-08-08T02:43:29.202" v="435" actId="20577"/>
          <ac:spMkLst>
            <pc:docMk/>
            <pc:sldMk cId="2099890258" sldId="262"/>
            <ac:spMk id="3" creationId="{00000000-0000-0000-0000-000000000000}"/>
          </ac:spMkLst>
        </pc:spChg>
        <pc:spChg chg="add mod">
          <ac:chgData name="Maria Jose Amorocho" userId="S::mj.amorocho@uniandes.edu.co::407878ce-ec81-4cb2-bc25-49785d9ac963" providerId="AD" clId="Web-{C482F528-1345-4484-8E6B-1FB0CE1D2628}" dt="2019-08-08T02:43:07.718" v="431" actId="20577"/>
          <ac:spMkLst>
            <pc:docMk/>
            <pc:sldMk cId="2099890258" sldId="262"/>
            <ac:spMk id="5" creationId="{D14E30A5-0B12-48DD-9E8E-8A30F1F78D6B}"/>
          </ac:spMkLst>
        </pc:spChg>
      </pc:sldChg>
    </pc:docChg>
  </pc:docChgLst>
  <pc:docChgLst>
    <pc:chgData name="Diego Alejandro Castellanos Guerrero" userId="S::da.castellanos10@uniandes.edu.co::e7a4a401-5785-4451-a115-3c55e35cd776" providerId="AD" clId="Web-{EFD5F7D5-8263-7C8C-2C5B-F079BD6E3151}"/>
    <pc:docChg chg="delSld">
      <pc:chgData name="Diego Alejandro Castellanos Guerrero" userId="S::da.castellanos10@uniandes.edu.co::e7a4a401-5785-4451-a115-3c55e35cd776" providerId="AD" clId="Web-{EFD5F7D5-8263-7C8C-2C5B-F079BD6E3151}" dt="2020-01-22T21:48:49.592" v="3"/>
      <pc:docMkLst>
        <pc:docMk/>
      </pc:docMkLst>
      <pc:sldChg chg="del">
        <pc:chgData name="Diego Alejandro Castellanos Guerrero" userId="S::da.castellanos10@uniandes.edu.co::e7a4a401-5785-4451-a115-3c55e35cd776" providerId="AD" clId="Web-{EFD5F7D5-8263-7C8C-2C5B-F079BD6E3151}" dt="2020-01-22T21:48:28.795" v="0"/>
        <pc:sldMkLst>
          <pc:docMk/>
          <pc:sldMk cId="3244912157" sldId="296"/>
        </pc:sldMkLst>
      </pc:sldChg>
      <pc:sldChg chg="del">
        <pc:chgData name="Diego Alejandro Castellanos Guerrero" userId="S::da.castellanos10@uniandes.edu.co::e7a4a401-5785-4451-a115-3c55e35cd776" providerId="AD" clId="Web-{EFD5F7D5-8263-7C8C-2C5B-F079BD6E3151}" dt="2020-01-22T21:48:30.982" v="1"/>
        <pc:sldMkLst>
          <pc:docMk/>
          <pc:sldMk cId="4288758708" sldId="297"/>
        </pc:sldMkLst>
      </pc:sldChg>
      <pc:sldChg chg="del">
        <pc:chgData name="Diego Alejandro Castellanos Guerrero" userId="S::da.castellanos10@uniandes.edu.co::e7a4a401-5785-4451-a115-3c55e35cd776" providerId="AD" clId="Web-{EFD5F7D5-8263-7C8C-2C5B-F079BD6E3151}" dt="2020-01-22T21:48:40.826" v="2"/>
        <pc:sldMkLst>
          <pc:docMk/>
          <pc:sldMk cId="1955495465" sldId="298"/>
        </pc:sldMkLst>
      </pc:sldChg>
      <pc:sldChg chg="del">
        <pc:chgData name="Diego Alejandro Castellanos Guerrero" userId="S::da.castellanos10@uniandes.edu.co::e7a4a401-5785-4451-a115-3c55e35cd776" providerId="AD" clId="Web-{EFD5F7D5-8263-7C8C-2C5B-F079BD6E3151}" dt="2020-01-22T21:48:49.592" v="3"/>
        <pc:sldMkLst>
          <pc:docMk/>
          <pc:sldMk cId="3140264604" sldId="299"/>
        </pc:sldMkLst>
      </pc:sldChg>
    </pc:docChg>
  </pc:docChgLst>
  <pc:docChgLst>
    <pc:chgData name="Diego Alejandro Castellanos Guerrero" userId="S::da.castellanos10@uniandes.edu.co::e7a4a401-5785-4451-a115-3c55e35cd776" providerId="AD" clId="Web-{5D286242-8FE7-4F3C-BD3A-E53FB35E2157}"/>
    <pc:docChg chg="modSld">
      <pc:chgData name="Diego Alejandro Castellanos Guerrero" userId="S::da.castellanos10@uniandes.edu.co::e7a4a401-5785-4451-a115-3c55e35cd776" providerId="AD" clId="Web-{5D286242-8FE7-4F3C-BD3A-E53FB35E2157}" dt="2020-01-23T01:12:14.904" v="0"/>
      <pc:docMkLst>
        <pc:docMk/>
      </pc:docMkLst>
      <pc:sldChg chg="delSp">
        <pc:chgData name="Diego Alejandro Castellanos Guerrero" userId="S::da.castellanos10@uniandes.edu.co::e7a4a401-5785-4451-a115-3c55e35cd776" providerId="AD" clId="Web-{5D286242-8FE7-4F3C-BD3A-E53FB35E2157}" dt="2020-01-23T01:12:14.904" v="0"/>
        <pc:sldMkLst>
          <pc:docMk/>
          <pc:sldMk cId="2130930903" sldId="274"/>
        </pc:sldMkLst>
        <pc:picChg chg="del">
          <ac:chgData name="Diego Alejandro Castellanos Guerrero" userId="S::da.castellanos10@uniandes.edu.co::e7a4a401-5785-4451-a115-3c55e35cd776" providerId="AD" clId="Web-{5D286242-8FE7-4F3C-BD3A-E53FB35E2157}" dt="2020-01-23T01:12:14.904" v="0"/>
          <ac:picMkLst>
            <pc:docMk/>
            <pc:sldMk cId="2130930903" sldId="274"/>
            <ac:picMk id="6" creationId="{00000000-0000-0000-0000-000000000000}"/>
          </ac:picMkLst>
        </pc:picChg>
      </pc:sldChg>
    </pc:docChg>
  </pc:docChgLst>
  <pc:docChgLst>
    <pc:chgData name="Maria Jose Consuegra Laino" userId="S::mj.consuegra@uniandes.edu.co::8542074c-da4c-4f6d-88fb-ed787923a225" providerId="AD" clId="Web-{C37FC0C1-ED07-B938-1211-2305C094B22E}"/>
    <pc:docChg chg="modSld">
      <pc:chgData name="Maria Jose Consuegra Laino" userId="S::mj.consuegra@uniandes.edu.co::8542074c-da4c-4f6d-88fb-ed787923a225" providerId="AD" clId="Web-{C37FC0C1-ED07-B938-1211-2305C094B22E}" dt="2019-08-08T12:57:18.312" v="7" actId="1076"/>
      <pc:docMkLst>
        <pc:docMk/>
      </pc:docMkLst>
      <pc:sldChg chg="addSp delSp modSp">
        <pc:chgData name="Maria Jose Consuegra Laino" userId="S::mj.consuegra@uniandes.edu.co::8542074c-da4c-4f6d-88fb-ed787923a225" providerId="AD" clId="Web-{C37FC0C1-ED07-B938-1211-2305C094B22E}" dt="2019-08-08T12:57:18.312" v="7" actId="1076"/>
        <pc:sldMkLst>
          <pc:docMk/>
          <pc:sldMk cId="3809029425" sldId="263"/>
        </pc:sldMkLst>
        <pc:picChg chg="add mod">
          <ac:chgData name="Maria Jose Consuegra Laino" userId="S::mj.consuegra@uniandes.edu.co::8542074c-da4c-4f6d-88fb-ed787923a225" providerId="AD" clId="Web-{C37FC0C1-ED07-B938-1211-2305C094B22E}" dt="2019-08-08T12:57:18.312" v="7" actId="1076"/>
          <ac:picMkLst>
            <pc:docMk/>
            <pc:sldMk cId="3809029425" sldId="263"/>
            <ac:picMk id="4" creationId="{DB16A81A-E69B-4289-A60E-F03ABDAC521D}"/>
          </ac:picMkLst>
        </pc:picChg>
        <pc:picChg chg="del">
          <ac:chgData name="Maria Jose Consuegra Laino" userId="S::mj.consuegra@uniandes.edu.co::8542074c-da4c-4f6d-88fb-ed787923a225" providerId="AD" clId="Web-{C37FC0C1-ED07-B938-1211-2305C094B22E}" dt="2019-08-08T12:56:42.873" v="1"/>
          <ac:picMkLst>
            <pc:docMk/>
            <pc:sldMk cId="3809029425" sldId="263"/>
            <ac:picMk id="6" creationId="{01C758A8-15CA-4280-9492-49A5B2CAA36E}"/>
          </ac:picMkLst>
        </pc:picChg>
      </pc:sldChg>
    </pc:docChg>
  </pc:docChgLst>
  <pc:docChgLst>
    <pc:chgData name="David  Corredor Montenegro" userId="8ba6318c-fdbf-46b3-9344-4c1b430d8798" providerId="ADAL" clId="{80E79A62-DA13-463A-A984-62660546118E}"/>
    <pc:docChg chg="modSld">
      <pc:chgData name="David  Corredor Montenegro" userId="8ba6318c-fdbf-46b3-9344-4c1b430d8798" providerId="ADAL" clId="{80E79A62-DA13-463A-A984-62660546118E}" dt="2019-08-07T22:37:32.917" v="126" actId="1076"/>
      <pc:docMkLst>
        <pc:docMk/>
      </pc:docMkLst>
      <pc:sldChg chg="addSp modSp modAnim">
        <pc:chgData name="David  Corredor Montenegro" userId="8ba6318c-fdbf-46b3-9344-4c1b430d8798" providerId="ADAL" clId="{80E79A62-DA13-463A-A984-62660546118E}" dt="2019-08-07T22:37:32.917" v="126" actId="1076"/>
        <pc:sldMkLst>
          <pc:docMk/>
          <pc:sldMk cId="3977963017" sldId="280"/>
        </pc:sldMkLst>
        <pc:spChg chg="mod">
          <ac:chgData name="David  Corredor Montenegro" userId="8ba6318c-fdbf-46b3-9344-4c1b430d8798" providerId="ADAL" clId="{80E79A62-DA13-463A-A984-62660546118E}" dt="2019-08-07T22:09:16.914" v="33" actId="20577"/>
          <ac:spMkLst>
            <pc:docMk/>
            <pc:sldMk cId="3977963017" sldId="280"/>
            <ac:spMk id="3" creationId="{00000000-0000-0000-0000-000000000000}"/>
          </ac:spMkLst>
        </pc:spChg>
        <pc:spChg chg="add mod">
          <ac:chgData name="David  Corredor Montenegro" userId="8ba6318c-fdbf-46b3-9344-4c1b430d8798" providerId="ADAL" clId="{80E79A62-DA13-463A-A984-62660546118E}" dt="2019-08-07T22:37:32.917" v="126" actId="1076"/>
          <ac:spMkLst>
            <pc:docMk/>
            <pc:sldMk cId="3977963017" sldId="280"/>
            <ac:spMk id="4" creationId="{77447B45-C8E0-48B3-A61F-617ED7D8E4BE}"/>
          </ac:spMkLst>
        </pc:spChg>
        <pc:picChg chg="add mod">
          <ac:chgData name="David  Corredor Montenegro" userId="8ba6318c-fdbf-46b3-9344-4c1b430d8798" providerId="ADAL" clId="{80E79A62-DA13-463A-A984-62660546118E}" dt="2019-08-07T22:21:40.828" v="124" actId="1076"/>
          <ac:picMkLst>
            <pc:docMk/>
            <pc:sldMk cId="3977963017" sldId="280"/>
            <ac:picMk id="5" creationId="{5F400BF9-401F-4FF0-92EB-46503770BCB8}"/>
          </ac:picMkLst>
        </pc:picChg>
      </pc:sldChg>
    </pc:docChg>
  </pc:docChgLst>
  <pc:docChgLst>
    <pc:chgData name="David  Corredor Montenegro" userId="8ba6318c-fdbf-46b3-9344-4c1b430d8798" providerId="ADAL" clId="{783BF1C2-DF1F-724F-AADD-751FA5154B65}"/>
    <pc:docChg chg="custSel addSld delSld modSld">
      <pc:chgData name="David  Corredor Montenegro" userId="8ba6318c-fdbf-46b3-9344-4c1b430d8798" providerId="ADAL" clId="{783BF1C2-DF1F-724F-AADD-751FA5154B65}" dt="2020-06-11T21:29:13.670" v="5603" actId="20577"/>
      <pc:docMkLst>
        <pc:docMk/>
      </pc:docMkLst>
      <pc:sldChg chg="modNotesTx">
        <pc:chgData name="David  Corredor Montenegro" userId="8ba6318c-fdbf-46b3-9344-4c1b430d8798" providerId="ADAL" clId="{783BF1C2-DF1F-724F-AADD-751FA5154B65}" dt="2020-06-11T15:13:24.856" v="5290" actId="20577"/>
        <pc:sldMkLst>
          <pc:docMk/>
          <pc:sldMk cId="629505522" sldId="261"/>
        </pc:sldMkLst>
      </pc:sldChg>
      <pc:sldChg chg="modAnim modNotesTx">
        <pc:chgData name="David  Corredor Montenegro" userId="8ba6318c-fdbf-46b3-9344-4c1b430d8798" providerId="ADAL" clId="{783BF1C2-DF1F-724F-AADD-751FA5154B65}" dt="2020-06-11T14:36:40.047" v="1032" actId="20577"/>
        <pc:sldMkLst>
          <pc:docMk/>
          <pc:sldMk cId="3809029425" sldId="263"/>
        </pc:sldMkLst>
      </pc:sldChg>
      <pc:sldChg chg="modAnim modNotesTx">
        <pc:chgData name="David  Corredor Montenegro" userId="8ba6318c-fdbf-46b3-9344-4c1b430d8798" providerId="ADAL" clId="{783BF1C2-DF1F-724F-AADD-751FA5154B65}" dt="2020-06-11T14:37:04.004" v="1089" actId="20577"/>
        <pc:sldMkLst>
          <pc:docMk/>
          <pc:sldMk cId="1338673142" sldId="264"/>
        </pc:sldMkLst>
      </pc:sldChg>
      <pc:sldChg chg="modAnim modNotesTx">
        <pc:chgData name="David  Corredor Montenegro" userId="8ba6318c-fdbf-46b3-9344-4c1b430d8798" providerId="ADAL" clId="{783BF1C2-DF1F-724F-AADD-751FA5154B65}" dt="2020-06-11T14:37:30.210" v="1161" actId="20577"/>
        <pc:sldMkLst>
          <pc:docMk/>
          <pc:sldMk cId="3422916773" sldId="265"/>
        </pc:sldMkLst>
      </pc:sldChg>
      <pc:sldChg chg="modSp modAnim modNotesTx">
        <pc:chgData name="David  Corredor Montenegro" userId="8ba6318c-fdbf-46b3-9344-4c1b430d8798" providerId="ADAL" clId="{783BF1C2-DF1F-724F-AADD-751FA5154B65}" dt="2020-06-11T14:38:54.969" v="1338" actId="20577"/>
        <pc:sldMkLst>
          <pc:docMk/>
          <pc:sldMk cId="3442528419" sldId="266"/>
        </pc:sldMkLst>
        <pc:spChg chg="mod">
          <ac:chgData name="David  Corredor Montenegro" userId="8ba6318c-fdbf-46b3-9344-4c1b430d8798" providerId="ADAL" clId="{783BF1C2-DF1F-724F-AADD-751FA5154B65}" dt="2020-06-11T14:37:56.154" v="1186" actId="14100"/>
          <ac:spMkLst>
            <pc:docMk/>
            <pc:sldMk cId="3442528419" sldId="266"/>
            <ac:spMk id="8" creationId="{37904083-60E9-8F49-8D18-B0DAD4CE9122}"/>
          </ac:spMkLst>
        </pc:spChg>
      </pc:sldChg>
      <pc:sldChg chg="modAnim modNotesTx">
        <pc:chgData name="David  Corredor Montenegro" userId="8ba6318c-fdbf-46b3-9344-4c1b430d8798" providerId="ADAL" clId="{783BF1C2-DF1F-724F-AADD-751FA5154B65}" dt="2020-06-11T14:39:45.205" v="1490" actId="20577"/>
        <pc:sldMkLst>
          <pc:docMk/>
          <pc:sldMk cId="3059104591" sldId="267"/>
        </pc:sldMkLst>
      </pc:sldChg>
      <pc:sldChg chg="delSp modAnim modNotesTx">
        <pc:chgData name="David  Corredor Montenegro" userId="8ba6318c-fdbf-46b3-9344-4c1b430d8798" providerId="ADAL" clId="{783BF1C2-DF1F-724F-AADD-751FA5154B65}" dt="2020-06-11T17:15:57.254" v="5369" actId="478"/>
        <pc:sldMkLst>
          <pc:docMk/>
          <pc:sldMk cId="2809617363" sldId="269"/>
        </pc:sldMkLst>
        <pc:spChg chg="del">
          <ac:chgData name="David  Corredor Montenegro" userId="8ba6318c-fdbf-46b3-9344-4c1b430d8798" providerId="ADAL" clId="{783BF1C2-DF1F-724F-AADD-751FA5154B65}" dt="2020-06-11T17:15:57.254" v="5369" actId="478"/>
          <ac:spMkLst>
            <pc:docMk/>
            <pc:sldMk cId="2809617363" sldId="269"/>
            <ac:spMk id="15" creationId="{4D65F175-25B6-2944-800A-C04300FE3E38}"/>
          </ac:spMkLst>
        </pc:spChg>
      </pc:sldChg>
      <pc:sldChg chg="modNotesTx">
        <pc:chgData name="David  Corredor Montenegro" userId="8ba6318c-fdbf-46b3-9344-4c1b430d8798" providerId="ADAL" clId="{783BF1C2-DF1F-724F-AADD-751FA5154B65}" dt="2020-06-11T14:41:08.423" v="1761" actId="20577"/>
        <pc:sldMkLst>
          <pc:docMk/>
          <pc:sldMk cId="2166258194" sldId="270"/>
        </pc:sldMkLst>
      </pc:sldChg>
      <pc:sldChg chg="del">
        <pc:chgData name="David  Corredor Montenegro" userId="8ba6318c-fdbf-46b3-9344-4c1b430d8798" providerId="ADAL" clId="{783BF1C2-DF1F-724F-AADD-751FA5154B65}" dt="2020-06-11T14:41:36.234" v="1762" actId="2696"/>
        <pc:sldMkLst>
          <pc:docMk/>
          <pc:sldMk cId="1837905625" sldId="271"/>
        </pc:sldMkLst>
      </pc:sldChg>
      <pc:sldChg chg="modNotesTx">
        <pc:chgData name="David  Corredor Montenegro" userId="8ba6318c-fdbf-46b3-9344-4c1b430d8798" providerId="ADAL" clId="{783BF1C2-DF1F-724F-AADD-751FA5154B65}" dt="2020-06-11T14:43:28.146" v="2044" actId="20577"/>
        <pc:sldMkLst>
          <pc:docMk/>
          <pc:sldMk cId="735710179" sldId="272"/>
        </pc:sldMkLst>
      </pc:sldChg>
      <pc:sldChg chg="modNotesTx">
        <pc:chgData name="David  Corredor Montenegro" userId="8ba6318c-fdbf-46b3-9344-4c1b430d8798" providerId="ADAL" clId="{783BF1C2-DF1F-724F-AADD-751FA5154B65}" dt="2020-06-11T14:43:05.719" v="1980" actId="20577"/>
        <pc:sldMkLst>
          <pc:docMk/>
          <pc:sldMk cId="1144551454" sldId="273"/>
        </pc:sldMkLst>
      </pc:sldChg>
      <pc:sldChg chg="modAnim modNotesTx">
        <pc:chgData name="David  Corredor Montenegro" userId="8ba6318c-fdbf-46b3-9344-4c1b430d8798" providerId="ADAL" clId="{783BF1C2-DF1F-724F-AADD-751FA5154B65}" dt="2020-06-11T14:45:17.257" v="2217" actId="20577"/>
        <pc:sldMkLst>
          <pc:docMk/>
          <pc:sldMk cId="4116920976" sldId="274"/>
        </pc:sldMkLst>
      </pc:sldChg>
      <pc:sldChg chg="modAnim modNotesTx">
        <pc:chgData name="David  Corredor Montenegro" userId="8ba6318c-fdbf-46b3-9344-4c1b430d8798" providerId="ADAL" clId="{783BF1C2-DF1F-724F-AADD-751FA5154B65}" dt="2020-06-11T14:46:08.541" v="2336" actId="20577"/>
        <pc:sldMkLst>
          <pc:docMk/>
          <pc:sldMk cId="2368722167" sldId="275"/>
        </pc:sldMkLst>
      </pc:sldChg>
      <pc:sldChg chg="modAnim modNotesTx">
        <pc:chgData name="David  Corredor Montenegro" userId="8ba6318c-fdbf-46b3-9344-4c1b430d8798" providerId="ADAL" clId="{783BF1C2-DF1F-724F-AADD-751FA5154B65}" dt="2020-06-11T14:51:32.522" v="2874" actId="5793"/>
        <pc:sldMkLst>
          <pc:docMk/>
          <pc:sldMk cId="3744504993" sldId="276"/>
        </pc:sldMkLst>
      </pc:sldChg>
      <pc:sldChg chg="modSp modNotesTx">
        <pc:chgData name="David  Corredor Montenegro" userId="8ba6318c-fdbf-46b3-9344-4c1b430d8798" providerId="ADAL" clId="{783BF1C2-DF1F-724F-AADD-751FA5154B65}" dt="2020-06-11T18:53:14.958" v="5386" actId="20577"/>
        <pc:sldMkLst>
          <pc:docMk/>
          <pc:sldMk cId="2995783676" sldId="278"/>
        </pc:sldMkLst>
        <pc:spChg chg="mod">
          <ac:chgData name="David  Corredor Montenegro" userId="8ba6318c-fdbf-46b3-9344-4c1b430d8798" providerId="ADAL" clId="{783BF1C2-DF1F-724F-AADD-751FA5154B65}" dt="2020-06-11T18:53:14.958" v="5386" actId="20577"/>
          <ac:spMkLst>
            <pc:docMk/>
            <pc:sldMk cId="2995783676" sldId="278"/>
            <ac:spMk id="18" creationId="{1AD58836-79F6-704C-85F1-C7EA2F9830B7}"/>
          </ac:spMkLst>
        </pc:spChg>
      </pc:sldChg>
      <pc:sldChg chg="modSp modNotesTx">
        <pc:chgData name="David  Corredor Montenegro" userId="8ba6318c-fdbf-46b3-9344-4c1b430d8798" providerId="ADAL" clId="{783BF1C2-DF1F-724F-AADD-751FA5154B65}" dt="2020-06-11T19:10:55.183" v="5525" actId="20577"/>
        <pc:sldMkLst>
          <pc:docMk/>
          <pc:sldMk cId="816594729" sldId="279"/>
        </pc:sldMkLst>
        <pc:spChg chg="mod">
          <ac:chgData name="David  Corredor Montenegro" userId="8ba6318c-fdbf-46b3-9344-4c1b430d8798" providerId="ADAL" clId="{783BF1C2-DF1F-724F-AADD-751FA5154B65}" dt="2020-06-11T18:53:07.457" v="5376" actId="20577"/>
          <ac:spMkLst>
            <pc:docMk/>
            <pc:sldMk cId="816594729" sldId="279"/>
            <ac:spMk id="18" creationId="{1AD58836-79F6-704C-85F1-C7EA2F9830B7}"/>
          </ac:spMkLst>
        </pc:spChg>
      </pc:sldChg>
      <pc:sldChg chg="modAnim modNotesTx">
        <pc:chgData name="David  Corredor Montenegro" userId="8ba6318c-fdbf-46b3-9344-4c1b430d8798" providerId="ADAL" clId="{783BF1C2-DF1F-724F-AADD-751FA5154B65}" dt="2020-06-11T15:38:23.950" v="5368" actId="20577"/>
        <pc:sldMkLst>
          <pc:docMk/>
          <pc:sldMk cId="355148482" sldId="280"/>
        </pc:sldMkLst>
      </pc:sldChg>
      <pc:sldChg chg="addSp delSp modSp modAnim modNotesTx">
        <pc:chgData name="David  Corredor Montenegro" userId="8ba6318c-fdbf-46b3-9344-4c1b430d8798" providerId="ADAL" clId="{783BF1C2-DF1F-724F-AADD-751FA5154B65}" dt="2020-06-11T21:29:13.670" v="5603" actId="20577"/>
        <pc:sldMkLst>
          <pc:docMk/>
          <pc:sldMk cId="557138997" sldId="282"/>
        </pc:sldMkLst>
        <pc:spChg chg="mod">
          <ac:chgData name="David  Corredor Montenegro" userId="8ba6318c-fdbf-46b3-9344-4c1b430d8798" providerId="ADAL" clId="{783BF1C2-DF1F-724F-AADD-751FA5154B65}" dt="2020-06-11T18:53:24.557" v="5396" actId="20577"/>
          <ac:spMkLst>
            <pc:docMk/>
            <pc:sldMk cId="557138997" sldId="282"/>
            <ac:spMk id="18" creationId="{1AD58836-79F6-704C-85F1-C7EA2F9830B7}"/>
          </ac:spMkLst>
        </pc:spChg>
        <pc:picChg chg="add del mod">
          <ac:chgData name="David  Corredor Montenegro" userId="8ba6318c-fdbf-46b3-9344-4c1b430d8798" providerId="ADAL" clId="{783BF1C2-DF1F-724F-AADD-751FA5154B65}" dt="2020-06-11T21:26:24.081" v="5529" actId="478"/>
          <ac:picMkLst>
            <pc:docMk/>
            <pc:sldMk cId="557138997" sldId="282"/>
            <ac:picMk id="5" creationId="{9CC8E01B-6193-7245-A025-A3966F7A0981}"/>
          </ac:picMkLst>
        </pc:picChg>
        <pc:picChg chg="del">
          <ac:chgData name="David  Corredor Montenegro" userId="8ba6318c-fdbf-46b3-9344-4c1b430d8798" providerId="ADAL" clId="{783BF1C2-DF1F-724F-AADD-751FA5154B65}" dt="2020-06-11T21:28:46.169" v="5538" actId="478"/>
          <ac:picMkLst>
            <pc:docMk/>
            <pc:sldMk cId="557138997" sldId="282"/>
            <ac:picMk id="7" creationId="{EDCA72FD-F790-C444-829D-A1C3342C8CAA}"/>
          </ac:picMkLst>
        </pc:picChg>
        <pc:picChg chg="add mod">
          <ac:chgData name="David  Corredor Montenegro" userId="8ba6318c-fdbf-46b3-9344-4c1b430d8798" providerId="ADAL" clId="{783BF1C2-DF1F-724F-AADD-751FA5154B65}" dt="2020-06-11T21:28:49.346" v="5539" actId="1076"/>
          <ac:picMkLst>
            <pc:docMk/>
            <pc:sldMk cId="557138997" sldId="282"/>
            <ac:picMk id="12" creationId="{C0D994AC-6BA4-F14A-9907-0E4E99F72068}"/>
          </ac:picMkLst>
        </pc:picChg>
      </pc:sldChg>
      <pc:sldChg chg="modNotesTx">
        <pc:chgData name="David  Corredor Montenegro" userId="8ba6318c-fdbf-46b3-9344-4c1b430d8798" providerId="ADAL" clId="{783BF1C2-DF1F-724F-AADD-751FA5154B65}" dt="2020-06-11T15:06:06.867" v="4788" actId="20577"/>
        <pc:sldMkLst>
          <pc:docMk/>
          <pc:sldMk cId="1828839776" sldId="283"/>
        </pc:sldMkLst>
      </pc:sldChg>
      <pc:sldChg chg="modNotesTx">
        <pc:chgData name="David  Corredor Montenegro" userId="8ba6318c-fdbf-46b3-9344-4c1b430d8798" providerId="ADAL" clId="{783BF1C2-DF1F-724F-AADD-751FA5154B65}" dt="2020-06-11T15:08:37.258" v="5285" actId="20577"/>
        <pc:sldMkLst>
          <pc:docMk/>
          <pc:sldMk cId="3289598724" sldId="285"/>
        </pc:sldMkLst>
      </pc:sldChg>
      <pc:sldChg chg="addSp modSp add modAnim modNotesTx">
        <pc:chgData name="David  Corredor Montenegro" userId="8ba6318c-fdbf-46b3-9344-4c1b430d8798" providerId="ADAL" clId="{783BF1C2-DF1F-724F-AADD-751FA5154B65}" dt="2020-06-11T19:01:02.660" v="5450" actId="20577"/>
        <pc:sldMkLst>
          <pc:docMk/>
          <pc:sldMk cId="1296946492" sldId="286"/>
        </pc:sldMkLst>
        <pc:spChg chg="add mod">
          <ac:chgData name="David  Corredor Montenegro" userId="8ba6318c-fdbf-46b3-9344-4c1b430d8798" providerId="ADAL" clId="{783BF1C2-DF1F-724F-AADD-751FA5154B65}" dt="2020-06-11T14:49:09.322" v="2557" actId="14100"/>
          <ac:spMkLst>
            <pc:docMk/>
            <pc:sldMk cId="1296946492" sldId="286"/>
            <ac:spMk id="9" creationId="{9D1FD1CF-0BF3-6E45-B1B0-F4AAB4ACAF66}"/>
          </ac:spMkLst>
        </pc:spChg>
        <pc:spChg chg="mod">
          <ac:chgData name="David  Corredor Montenegro" userId="8ba6318c-fdbf-46b3-9344-4c1b430d8798" providerId="ADAL" clId="{783BF1C2-DF1F-724F-AADD-751FA5154B65}" dt="2020-06-11T18:53:12.031" v="5381" actId="20577"/>
          <ac:spMkLst>
            <pc:docMk/>
            <pc:sldMk cId="1296946492" sldId="286"/>
            <ac:spMk id="18" creationId="{1AD58836-79F6-704C-85F1-C7EA2F9830B7}"/>
          </ac:spMkLst>
        </pc:spChg>
        <pc:picChg chg="add mod">
          <ac:chgData name="David  Corredor Montenegro" userId="8ba6318c-fdbf-46b3-9344-4c1b430d8798" providerId="ADAL" clId="{783BF1C2-DF1F-724F-AADD-751FA5154B65}" dt="2020-06-11T14:48:37.805" v="2554" actId="1076"/>
          <ac:picMkLst>
            <pc:docMk/>
            <pc:sldMk cId="1296946492" sldId="286"/>
            <ac:picMk id="4" creationId="{9816B033-6E44-8245-B850-15EB1A64323E}"/>
          </ac:picMkLst>
        </pc:picChg>
      </pc:sldChg>
    </pc:docChg>
  </pc:docChgLst>
  <pc:docChgLst>
    <pc:chgData name="Freddy Andres Orozco Salas" userId="S::f.orozco@uniandes.edu.co::6fa0160e-0c04-4f86-82f8-d3ee275cce3b" providerId="AD" clId="Web-{4080767F-EF04-0D14-300C-E5BC7925AB89}"/>
    <pc:docChg chg="modSld">
      <pc:chgData name="Freddy Andres Orozco Salas" userId="S::f.orozco@uniandes.edu.co::6fa0160e-0c04-4f86-82f8-d3ee275cce3b" providerId="AD" clId="Web-{4080767F-EF04-0D14-300C-E5BC7925AB89}" dt="2019-08-08T02:10:56.507" v="462" actId="20577"/>
      <pc:docMkLst>
        <pc:docMk/>
      </pc:docMkLst>
      <pc:sldChg chg="addSp modSp">
        <pc:chgData name="Freddy Andres Orozco Salas" userId="S::f.orozco@uniandes.edu.co::6fa0160e-0c04-4f86-82f8-d3ee275cce3b" providerId="AD" clId="Web-{4080767F-EF04-0D14-300C-E5BC7925AB89}" dt="2019-08-08T02:10:54.835" v="460" actId="20577"/>
        <pc:sldMkLst>
          <pc:docMk/>
          <pc:sldMk cId="3321335167" sldId="282"/>
        </pc:sldMkLst>
        <pc:spChg chg="mod">
          <ac:chgData name="Freddy Andres Orozco Salas" userId="S::f.orozco@uniandes.edu.co::6fa0160e-0c04-4f86-82f8-d3ee275cce3b" providerId="AD" clId="Web-{4080767F-EF04-0D14-300C-E5BC7925AB89}" dt="2019-08-08T02:10:54.835" v="460" actId="20577"/>
          <ac:spMkLst>
            <pc:docMk/>
            <pc:sldMk cId="3321335167" sldId="282"/>
            <ac:spMk id="3" creationId="{00000000-0000-0000-0000-000000000000}"/>
          </ac:spMkLst>
        </pc:spChg>
        <pc:spChg chg="add mod">
          <ac:chgData name="Freddy Andres Orozco Salas" userId="S::f.orozco@uniandes.edu.co::6fa0160e-0c04-4f86-82f8-d3ee275cce3b" providerId="AD" clId="Web-{4080767F-EF04-0D14-300C-E5BC7925AB89}" dt="2019-08-08T02:09:05.944" v="422" actId="20577"/>
          <ac:spMkLst>
            <pc:docMk/>
            <pc:sldMk cId="3321335167" sldId="282"/>
            <ac:spMk id="5" creationId="{7278DECF-B807-4C07-8A2B-39E9933FEC31}"/>
          </ac:spMkLst>
        </pc:spChg>
      </pc:sldChg>
    </pc:docChg>
  </pc:docChgLst>
  <pc:docChgLst>
    <pc:chgData name="Freddy Andres Orozco Salas" userId="S::f.orozco@uniandes.edu.co::6fa0160e-0c04-4f86-82f8-d3ee275cce3b" providerId="AD" clId="Web-{E08124EB-CD6D-43C4-BE49-ACABA5B89EE4}"/>
    <pc:docChg chg="modSld">
      <pc:chgData name="Freddy Andres Orozco Salas" userId="S::f.orozco@uniandes.edu.co::6fa0160e-0c04-4f86-82f8-d3ee275cce3b" providerId="AD" clId="Web-{E08124EB-CD6D-43C4-BE49-ACABA5B89EE4}" dt="2019-08-08T13:14:37.041" v="7" actId="20577"/>
      <pc:docMkLst>
        <pc:docMk/>
      </pc:docMkLst>
      <pc:sldChg chg="modSp">
        <pc:chgData name="Freddy Andres Orozco Salas" userId="S::f.orozco@uniandes.edu.co::6fa0160e-0c04-4f86-82f8-d3ee275cce3b" providerId="AD" clId="Web-{E08124EB-CD6D-43C4-BE49-ACABA5B89EE4}" dt="2019-08-08T13:14:37.041" v="6" actId="20577"/>
        <pc:sldMkLst>
          <pc:docMk/>
          <pc:sldMk cId="3321335167" sldId="282"/>
        </pc:sldMkLst>
        <pc:spChg chg="mod">
          <ac:chgData name="Freddy Andres Orozco Salas" userId="S::f.orozco@uniandes.edu.co::6fa0160e-0c04-4f86-82f8-d3ee275cce3b" providerId="AD" clId="Web-{E08124EB-CD6D-43C4-BE49-ACABA5B89EE4}" dt="2019-08-08T13:14:37.041" v="6" actId="20577"/>
          <ac:spMkLst>
            <pc:docMk/>
            <pc:sldMk cId="3321335167" sldId="282"/>
            <ac:spMk id="5" creationId="{7278DECF-B807-4C07-8A2B-39E9933FEC31}"/>
          </ac:spMkLst>
        </pc:spChg>
      </pc:sldChg>
    </pc:docChg>
  </pc:docChgLst>
  <pc:docChgLst>
    <pc:chgData name="Maria Jose Consuegra Laino" userId="S::mj.consuegra@uniandes.edu.co::8542074c-da4c-4f6d-88fb-ed787923a225" providerId="AD" clId="Web-{2CD89C95-6BA1-438D-91EA-1D54097688FE}"/>
    <pc:docChg chg="modSld">
      <pc:chgData name="Maria Jose Consuegra Laino" userId="S::mj.consuegra@uniandes.edu.co::8542074c-da4c-4f6d-88fb-ed787923a225" providerId="AD" clId="Web-{2CD89C95-6BA1-438D-91EA-1D54097688FE}" dt="2019-08-08T03:24:38.128" v="604" actId="20577"/>
      <pc:docMkLst>
        <pc:docMk/>
      </pc:docMkLst>
      <pc:sldChg chg="modSp">
        <pc:chgData name="Maria Jose Consuegra Laino" userId="S::mj.consuegra@uniandes.edu.co::8542074c-da4c-4f6d-88fb-ed787923a225" providerId="AD" clId="Web-{2CD89C95-6BA1-438D-91EA-1D54097688FE}" dt="2019-08-08T03:09:59.405" v="239" actId="20577"/>
        <pc:sldMkLst>
          <pc:docMk/>
          <pc:sldMk cId="2099890258" sldId="262"/>
        </pc:sldMkLst>
        <pc:spChg chg="mod">
          <ac:chgData name="Maria Jose Consuegra Laino" userId="S::mj.consuegra@uniandes.edu.co::8542074c-da4c-4f6d-88fb-ed787923a225" providerId="AD" clId="Web-{2CD89C95-6BA1-438D-91EA-1D54097688FE}" dt="2019-08-08T03:09:59.405" v="239" actId="20577"/>
          <ac:spMkLst>
            <pc:docMk/>
            <pc:sldMk cId="2099890258" sldId="262"/>
            <ac:spMk id="5" creationId="{D14E30A5-0B12-48DD-9E8E-8A30F1F78D6B}"/>
          </ac:spMkLst>
        </pc:spChg>
      </pc:sldChg>
      <pc:sldChg chg="addSp delSp modSp">
        <pc:chgData name="Maria Jose Consuegra Laino" userId="S::mj.consuegra@uniandes.edu.co::8542074c-da4c-4f6d-88fb-ed787923a225" providerId="AD" clId="Web-{2CD89C95-6BA1-438D-91EA-1D54097688FE}" dt="2019-08-08T03:23:29.080" v="600"/>
        <pc:sldMkLst>
          <pc:docMk/>
          <pc:sldMk cId="2867300375" sldId="278"/>
        </pc:sldMkLst>
        <pc:spChg chg="add del ord">
          <ac:chgData name="Maria Jose Consuegra Laino" userId="S::mj.consuegra@uniandes.edu.co::8542074c-da4c-4f6d-88fb-ed787923a225" providerId="AD" clId="Web-{2CD89C95-6BA1-438D-91EA-1D54097688FE}" dt="2019-08-08T03:23:29.080" v="600"/>
          <ac:spMkLst>
            <pc:docMk/>
            <pc:sldMk cId="2867300375" sldId="278"/>
            <ac:spMk id="4" creationId="{605875F3-24E6-4C4F-85D3-C031A2697E7E}"/>
          </ac:spMkLst>
        </pc:spChg>
        <pc:spChg chg="mod ord">
          <ac:chgData name="Maria Jose Consuegra Laino" userId="S::mj.consuegra@uniandes.edu.co::8542074c-da4c-4f6d-88fb-ed787923a225" providerId="AD" clId="Web-{2CD89C95-6BA1-438D-91EA-1D54097688FE}" dt="2019-08-08T03:23:25.049" v="599"/>
          <ac:spMkLst>
            <pc:docMk/>
            <pc:sldMk cId="2867300375" sldId="278"/>
            <ac:spMk id="5" creationId="{30F2DE08-70CE-4B21-99ED-7C56B446F27C}"/>
          </ac:spMkLst>
        </pc:spChg>
      </pc:sldChg>
      <pc:sldChg chg="addSp modSp">
        <pc:chgData name="Maria Jose Consuegra Laino" userId="S::mj.consuegra@uniandes.edu.co::8542074c-da4c-4f6d-88fb-ed787923a225" providerId="AD" clId="Web-{2CD89C95-6BA1-438D-91EA-1D54097688FE}" dt="2019-08-08T03:21:24.579" v="582" actId="20577"/>
        <pc:sldMkLst>
          <pc:docMk/>
          <pc:sldMk cId="2224848811" sldId="279"/>
        </pc:sldMkLst>
        <pc:spChg chg="mod">
          <ac:chgData name="Maria Jose Consuegra Laino" userId="S::mj.consuegra@uniandes.edu.co::8542074c-da4c-4f6d-88fb-ed787923a225" providerId="AD" clId="Web-{2CD89C95-6BA1-438D-91EA-1D54097688FE}" dt="2019-08-08T03:07:54.513" v="58" actId="20577"/>
          <ac:spMkLst>
            <pc:docMk/>
            <pc:sldMk cId="2224848811" sldId="279"/>
            <ac:spMk id="3" creationId="{00000000-0000-0000-0000-000000000000}"/>
          </ac:spMkLst>
        </pc:spChg>
        <pc:spChg chg="add mod">
          <ac:chgData name="Maria Jose Consuegra Laino" userId="S::mj.consuegra@uniandes.edu.co::8542074c-da4c-4f6d-88fb-ed787923a225" providerId="AD" clId="Web-{2CD89C95-6BA1-438D-91EA-1D54097688FE}" dt="2019-08-08T03:21:24.579" v="582" actId="20577"/>
          <ac:spMkLst>
            <pc:docMk/>
            <pc:sldMk cId="2224848811" sldId="279"/>
            <ac:spMk id="5" creationId="{7EBB37C7-3F5B-43DC-9AEC-FD5BEA845C41}"/>
          </ac:spMkLst>
        </pc:spChg>
      </pc:sldChg>
      <pc:sldChg chg="modSp">
        <pc:chgData name="Maria Jose Consuegra Laino" userId="S::mj.consuegra@uniandes.edu.co::8542074c-da4c-4f6d-88fb-ed787923a225" providerId="AD" clId="Web-{2CD89C95-6BA1-438D-91EA-1D54097688FE}" dt="2019-08-08T03:24:38.112" v="603" actId="20577"/>
        <pc:sldMkLst>
          <pc:docMk/>
          <pc:sldMk cId="3977963017" sldId="280"/>
        </pc:sldMkLst>
        <pc:spChg chg="mod">
          <ac:chgData name="Maria Jose Consuegra Laino" userId="S::mj.consuegra@uniandes.edu.co::8542074c-da4c-4f6d-88fb-ed787923a225" providerId="AD" clId="Web-{2CD89C95-6BA1-438D-91EA-1D54097688FE}" dt="2019-08-08T03:24:38.112" v="603" actId="20577"/>
          <ac:spMkLst>
            <pc:docMk/>
            <pc:sldMk cId="3977963017" sldId="280"/>
            <ac:spMk id="4" creationId="{77447B45-C8E0-48B3-A61F-617ED7D8E4BE}"/>
          </ac:spMkLst>
        </pc:spChg>
        <pc:picChg chg="mod">
          <ac:chgData name="Maria Jose Consuegra Laino" userId="S::mj.consuegra@uniandes.edu.co::8542074c-da4c-4f6d-88fb-ed787923a225" providerId="AD" clId="Web-{2CD89C95-6BA1-438D-91EA-1D54097688FE}" dt="2019-08-08T03:07:28.262" v="10" actId="1076"/>
          <ac:picMkLst>
            <pc:docMk/>
            <pc:sldMk cId="3977963017" sldId="280"/>
            <ac:picMk id="5" creationId="{5F400BF9-401F-4FF0-92EB-46503770BCB8}"/>
          </ac:picMkLst>
        </pc:picChg>
      </pc:sldChg>
      <pc:sldChg chg="modSp">
        <pc:chgData name="Maria Jose Consuegra Laino" userId="S::mj.consuegra@uniandes.edu.co::8542074c-da4c-4f6d-88fb-ed787923a225" providerId="AD" clId="Web-{2CD89C95-6BA1-438D-91EA-1D54097688FE}" dt="2019-08-08T03:06:31.465" v="7" actId="20577"/>
        <pc:sldMkLst>
          <pc:docMk/>
          <pc:sldMk cId="3466990387" sldId="281"/>
        </pc:sldMkLst>
        <pc:spChg chg="mod">
          <ac:chgData name="Maria Jose Consuegra Laino" userId="S::mj.consuegra@uniandes.edu.co::8542074c-da4c-4f6d-88fb-ed787923a225" providerId="AD" clId="Web-{2CD89C95-6BA1-438D-91EA-1D54097688FE}" dt="2019-08-08T03:06:31.465" v="7" actId="20577"/>
          <ac:spMkLst>
            <pc:docMk/>
            <pc:sldMk cId="3466990387" sldId="281"/>
            <ac:spMk id="4" creationId="{4A63A6EB-1FF2-4600-8788-F84B52D60BFA}"/>
          </ac:spMkLst>
        </pc:spChg>
      </pc:sldChg>
    </pc:docChg>
  </pc:docChgLst>
  <pc:docChgLst>
    <pc:chgData name="Diego Alejandro Castellanos Guerrero" userId="S::da.castellanos10@uniandes.edu.co::e7a4a401-5785-4451-a115-3c55e35cd776" providerId="AD" clId="Web-{6B8435AE-BAF6-4EE9-9AD6-335DEDA687F8}"/>
    <pc:docChg chg="modSld">
      <pc:chgData name="Diego Alejandro Castellanos Guerrero" userId="S::da.castellanos10@uniandes.edu.co::e7a4a401-5785-4451-a115-3c55e35cd776" providerId="AD" clId="Web-{6B8435AE-BAF6-4EE9-9AD6-335DEDA687F8}" dt="2019-08-07T23:24:16.772" v="76" actId="20577"/>
      <pc:docMkLst>
        <pc:docMk/>
      </pc:docMkLst>
      <pc:sldChg chg="addSp modSp">
        <pc:chgData name="Diego Alejandro Castellanos Guerrero" userId="S::da.castellanos10@uniandes.edu.co::e7a4a401-5785-4451-a115-3c55e35cd776" providerId="AD" clId="Web-{6B8435AE-BAF6-4EE9-9AD6-335DEDA687F8}" dt="2019-08-07T23:24:16.757" v="75" actId="20577"/>
        <pc:sldMkLst>
          <pc:docMk/>
          <pc:sldMk cId="2867300375" sldId="278"/>
        </pc:sldMkLst>
        <pc:spChg chg="mod">
          <ac:chgData name="Diego Alejandro Castellanos Guerrero" userId="S::da.castellanos10@uniandes.edu.co::e7a4a401-5785-4451-a115-3c55e35cd776" providerId="AD" clId="Web-{6B8435AE-BAF6-4EE9-9AD6-335DEDA687F8}" dt="2019-08-07T23:21:33.003" v="12" actId="20577"/>
          <ac:spMkLst>
            <pc:docMk/>
            <pc:sldMk cId="2867300375" sldId="278"/>
            <ac:spMk id="3" creationId="{00000000-0000-0000-0000-000000000000}"/>
          </ac:spMkLst>
        </pc:spChg>
        <pc:spChg chg="add mod">
          <ac:chgData name="Diego Alejandro Castellanos Guerrero" userId="S::da.castellanos10@uniandes.edu.co::e7a4a401-5785-4451-a115-3c55e35cd776" providerId="AD" clId="Web-{6B8435AE-BAF6-4EE9-9AD6-335DEDA687F8}" dt="2019-08-07T23:24:16.757" v="75" actId="20577"/>
          <ac:spMkLst>
            <pc:docMk/>
            <pc:sldMk cId="2867300375" sldId="278"/>
            <ac:spMk id="5" creationId="{30F2DE08-70CE-4B21-99ED-7C56B446F27C}"/>
          </ac:spMkLst>
        </pc:spChg>
      </pc:sldChg>
    </pc:docChg>
  </pc:docChgLst>
  <pc:docChgLst>
    <pc:chgData name="Alfaima Lucia Solano Blanco" userId="8ff4d46d-d35d-4c23-bd44-99bb73a28002" providerId="ADAL" clId="{2E3B1D0E-5D5E-46A3-AC66-C9DEA1D86CE1}"/>
    <pc:docChg chg="custSel modSld">
      <pc:chgData name="Alfaima Lucia Solano Blanco" userId="8ff4d46d-d35d-4c23-bd44-99bb73a28002" providerId="ADAL" clId="{2E3B1D0E-5D5E-46A3-AC66-C9DEA1D86CE1}" dt="2020-01-23T00:57:09.470" v="0" actId="313"/>
      <pc:docMkLst>
        <pc:docMk/>
      </pc:docMkLst>
      <pc:sldChg chg="modSp">
        <pc:chgData name="Alfaima Lucia Solano Blanco" userId="8ff4d46d-d35d-4c23-bd44-99bb73a28002" providerId="ADAL" clId="{2E3B1D0E-5D5E-46A3-AC66-C9DEA1D86CE1}" dt="2020-01-23T00:57:09.470" v="0" actId="313"/>
        <pc:sldMkLst>
          <pc:docMk/>
          <pc:sldMk cId="2867300375" sldId="278"/>
        </pc:sldMkLst>
        <pc:spChg chg="mod">
          <ac:chgData name="Alfaima Lucia Solano Blanco" userId="8ff4d46d-d35d-4c23-bd44-99bb73a28002" providerId="ADAL" clId="{2E3B1D0E-5D5E-46A3-AC66-C9DEA1D86CE1}" dt="2020-01-23T00:57:09.470" v="0" actId="313"/>
          <ac:spMkLst>
            <pc:docMk/>
            <pc:sldMk cId="2867300375" sldId="278"/>
            <ac:spMk id="5" creationId="{30F2DE08-70CE-4B21-99ED-7C56B446F27C}"/>
          </ac:spMkLst>
        </pc:spChg>
      </pc:sldChg>
    </pc:docChg>
  </pc:docChgLst>
  <pc:docChgLst>
    <pc:chgData name="Alfaima Lucia Solano Blanco" userId="8ff4d46d-d35d-4c23-bd44-99bb73a28002" providerId="ADAL" clId="{3FFE493E-3634-485A-BFC7-D5ABFB06B1A6}"/>
    <pc:docChg chg="custSel modSld">
      <pc:chgData name="Alfaima Lucia Solano Blanco" userId="8ff4d46d-d35d-4c23-bd44-99bb73a28002" providerId="ADAL" clId="{3FFE493E-3634-485A-BFC7-D5ABFB06B1A6}" dt="2019-08-08T12:55:57.035" v="650" actId="1076"/>
      <pc:docMkLst>
        <pc:docMk/>
      </pc:docMkLst>
      <pc:sldChg chg="addSp delSp modSp">
        <pc:chgData name="Alfaima Lucia Solano Blanco" userId="8ff4d46d-d35d-4c23-bd44-99bb73a28002" providerId="ADAL" clId="{3FFE493E-3634-485A-BFC7-D5ABFB06B1A6}" dt="2019-08-08T12:55:57.035" v="650" actId="1076"/>
        <pc:sldMkLst>
          <pc:docMk/>
          <pc:sldMk cId="3809029425" sldId="263"/>
        </pc:sldMkLst>
        <pc:picChg chg="del">
          <ac:chgData name="Alfaima Lucia Solano Blanco" userId="8ff4d46d-d35d-4c23-bd44-99bb73a28002" providerId="ADAL" clId="{3FFE493E-3634-485A-BFC7-D5ABFB06B1A6}" dt="2019-08-08T12:54:58.661" v="643" actId="478"/>
          <ac:picMkLst>
            <pc:docMk/>
            <pc:sldMk cId="3809029425" sldId="263"/>
            <ac:picMk id="5" creationId="{5F8ADA45-C4B7-415D-8B8E-4E5779B03EA0}"/>
          </ac:picMkLst>
        </pc:picChg>
        <pc:picChg chg="add mod">
          <ac:chgData name="Alfaima Lucia Solano Blanco" userId="8ff4d46d-d35d-4c23-bd44-99bb73a28002" providerId="ADAL" clId="{3FFE493E-3634-485A-BFC7-D5ABFB06B1A6}" dt="2019-08-08T12:55:57.035" v="650" actId="1076"/>
          <ac:picMkLst>
            <pc:docMk/>
            <pc:sldMk cId="3809029425" sldId="263"/>
            <ac:picMk id="6" creationId="{01C758A8-15CA-4280-9492-49A5B2CAA36E}"/>
          </ac:picMkLst>
        </pc:picChg>
      </pc:sldChg>
      <pc:sldChg chg="modSp">
        <pc:chgData name="Alfaima Lucia Solano Blanco" userId="8ff4d46d-d35d-4c23-bd44-99bb73a28002" providerId="ADAL" clId="{3FFE493E-3634-485A-BFC7-D5ABFB06B1A6}" dt="2019-08-08T02:52:25.020" v="624" actId="404"/>
        <pc:sldMkLst>
          <pc:docMk/>
          <pc:sldMk cId="408565179" sldId="270"/>
        </pc:sldMkLst>
        <pc:spChg chg="mod">
          <ac:chgData name="Alfaima Lucia Solano Blanco" userId="8ff4d46d-d35d-4c23-bd44-99bb73a28002" providerId="ADAL" clId="{3FFE493E-3634-485A-BFC7-D5ABFB06B1A6}" dt="2019-08-08T02:52:25.020" v="624" actId="404"/>
          <ac:spMkLst>
            <pc:docMk/>
            <pc:sldMk cId="408565179" sldId="270"/>
            <ac:spMk id="7" creationId="{75D5E0BC-0266-449A-B9D5-CEAA023D9878}"/>
          </ac:spMkLst>
        </pc:spChg>
      </pc:sldChg>
      <pc:sldChg chg="modNotesTx">
        <pc:chgData name="Alfaima Lucia Solano Blanco" userId="8ff4d46d-d35d-4c23-bd44-99bb73a28002" providerId="ADAL" clId="{3FFE493E-3634-485A-BFC7-D5ABFB06B1A6}" dt="2019-08-08T03:00:18.612" v="642" actId="20577"/>
        <pc:sldMkLst>
          <pc:docMk/>
          <pc:sldMk cId="101418713" sldId="275"/>
        </pc:sldMkLst>
      </pc:sldChg>
      <pc:sldChg chg="modSp">
        <pc:chgData name="Alfaima Lucia Solano Blanco" userId="8ff4d46d-d35d-4c23-bd44-99bb73a28002" providerId="ADAL" clId="{3FFE493E-3634-485A-BFC7-D5ABFB06B1A6}" dt="2019-08-08T02:23:52.815" v="430" actId="20577"/>
        <pc:sldMkLst>
          <pc:docMk/>
          <pc:sldMk cId="2867300375" sldId="278"/>
        </pc:sldMkLst>
        <pc:spChg chg="mod">
          <ac:chgData name="Alfaima Lucia Solano Blanco" userId="8ff4d46d-d35d-4c23-bd44-99bb73a28002" providerId="ADAL" clId="{3FFE493E-3634-485A-BFC7-D5ABFB06B1A6}" dt="2019-08-08T02:23:52.815" v="430" actId="20577"/>
          <ac:spMkLst>
            <pc:docMk/>
            <pc:sldMk cId="2867300375" sldId="278"/>
            <ac:spMk id="3" creationId="{00000000-0000-0000-0000-000000000000}"/>
          </ac:spMkLst>
        </pc:spChg>
      </pc:sldChg>
      <pc:sldChg chg="addSp delSp modSp">
        <pc:chgData name="Alfaima Lucia Solano Blanco" userId="8ff4d46d-d35d-4c23-bd44-99bb73a28002" providerId="ADAL" clId="{3FFE493E-3634-485A-BFC7-D5ABFB06B1A6}" dt="2019-08-08T02:51:24.370" v="613"/>
        <pc:sldMkLst>
          <pc:docMk/>
          <pc:sldMk cId="1602149711" sldId="283"/>
        </pc:sldMkLst>
        <pc:spChg chg="del">
          <ac:chgData name="Alfaima Lucia Solano Blanco" userId="8ff4d46d-d35d-4c23-bd44-99bb73a28002" providerId="ADAL" clId="{3FFE493E-3634-485A-BFC7-D5ABFB06B1A6}" dt="2019-08-08T02:22:18.511" v="412" actId="478"/>
          <ac:spMkLst>
            <pc:docMk/>
            <pc:sldMk cId="1602149711" sldId="283"/>
            <ac:spMk id="7" creationId="{75D5E0BC-0266-449A-B9D5-CEAA023D9878}"/>
          </ac:spMkLst>
        </pc:spChg>
        <pc:spChg chg="add">
          <ac:chgData name="Alfaima Lucia Solano Blanco" userId="8ff4d46d-d35d-4c23-bd44-99bb73a28002" providerId="ADAL" clId="{3FFE493E-3634-485A-BFC7-D5ABFB06B1A6}" dt="2019-08-08T02:39:27.517" v="591"/>
          <ac:spMkLst>
            <pc:docMk/>
            <pc:sldMk cId="1602149711" sldId="283"/>
            <ac:spMk id="8" creationId="{E2318078-76DE-4D1F-94F0-D055D635469E}"/>
          </ac:spMkLst>
        </pc:spChg>
        <pc:spChg chg="add">
          <ac:chgData name="Alfaima Lucia Solano Blanco" userId="8ff4d46d-d35d-4c23-bd44-99bb73a28002" providerId="ADAL" clId="{3FFE493E-3634-485A-BFC7-D5ABFB06B1A6}" dt="2019-08-08T02:39:27.517" v="591"/>
          <ac:spMkLst>
            <pc:docMk/>
            <pc:sldMk cId="1602149711" sldId="283"/>
            <ac:spMk id="9" creationId="{2C89685F-5F05-4931-8377-5DBDC139D917}"/>
          </ac:spMkLst>
        </pc:spChg>
        <pc:spChg chg="add">
          <ac:chgData name="Alfaima Lucia Solano Blanco" userId="8ff4d46d-d35d-4c23-bd44-99bb73a28002" providerId="ADAL" clId="{3FFE493E-3634-485A-BFC7-D5ABFB06B1A6}" dt="2019-08-08T02:39:27.517" v="591"/>
          <ac:spMkLst>
            <pc:docMk/>
            <pc:sldMk cId="1602149711" sldId="283"/>
            <ac:spMk id="10" creationId="{9E007975-BB10-4685-B846-3EA666FB2E9C}"/>
          </ac:spMkLst>
        </pc:spChg>
        <pc:spChg chg="add">
          <ac:chgData name="Alfaima Lucia Solano Blanco" userId="8ff4d46d-d35d-4c23-bd44-99bb73a28002" providerId="ADAL" clId="{3FFE493E-3634-485A-BFC7-D5ABFB06B1A6}" dt="2019-08-08T02:39:27.517" v="591"/>
          <ac:spMkLst>
            <pc:docMk/>
            <pc:sldMk cId="1602149711" sldId="283"/>
            <ac:spMk id="16" creationId="{923F7F04-F18D-46C5-A5FF-9AE0F6089B68}"/>
          </ac:spMkLst>
        </pc:spChg>
        <pc:spChg chg="add">
          <ac:chgData name="Alfaima Lucia Solano Blanco" userId="8ff4d46d-d35d-4c23-bd44-99bb73a28002" providerId="ADAL" clId="{3FFE493E-3634-485A-BFC7-D5ABFB06B1A6}" dt="2019-08-08T02:39:27.517" v="591"/>
          <ac:spMkLst>
            <pc:docMk/>
            <pc:sldMk cId="1602149711" sldId="283"/>
            <ac:spMk id="18" creationId="{1109B647-CF65-47D8-98CE-3CEDB1047B10}"/>
          </ac:spMkLst>
        </pc:spChg>
        <pc:spChg chg="add del">
          <ac:chgData name="Alfaima Lucia Solano Blanco" userId="8ff4d46d-d35d-4c23-bd44-99bb73a28002" providerId="ADAL" clId="{3FFE493E-3634-485A-BFC7-D5ABFB06B1A6}" dt="2019-08-08T02:39:56.191" v="593" actId="478"/>
          <ac:spMkLst>
            <pc:docMk/>
            <pc:sldMk cId="1602149711" sldId="283"/>
            <ac:spMk id="22" creationId="{CD882203-0515-4EBA-9F7F-01B6D6EF5A01}"/>
          </ac:spMkLst>
        </pc:spChg>
        <pc:spChg chg="add del">
          <ac:chgData name="Alfaima Lucia Solano Blanco" userId="8ff4d46d-d35d-4c23-bd44-99bb73a28002" providerId="ADAL" clId="{3FFE493E-3634-485A-BFC7-D5ABFB06B1A6}" dt="2019-08-08T02:39:56.191" v="593" actId="478"/>
          <ac:spMkLst>
            <pc:docMk/>
            <pc:sldMk cId="1602149711" sldId="283"/>
            <ac:spMk id="23" creationId="{E1459084-7EEB-40E3-8E60-51B40CC9C316}"/>
          </ac:spMkLst>
        </pc:spChg>
        <pc:spChg chg="add del">
          <ac:chgData name="Alfaima Lucia Solano Blanco" userId="8ff4d46d-d35d-4c23-bd44-99bb73a28002" providerId="ADAL" clId="{3FFE493E-3634-485A-BFC7-D5ABFB06B1A6}" dt="2019-08-08T02:44:38.696" v="595" actId="478"/>
          <ac:spMkLst>
            <pc:docMk/>
            <pc:sldMk cId="1602149711" sldId="283"/>
            <ac:spMk id="33" creationId="{966CE2EF-CF5C-4F90-825C-12EAC338FCA4}"/>
          </ac:spMkLst>
        </pc:spChg>
        <pc:spChg chg="add">
          <ac:chgData name="Alfaima Lucia Solano Blanco" userId="8ff4d46d-d35d-4c23-bd44-99bb73a28002" providerId="ADAL" clId="{3FFE493E-3634-485A-BFC7-D5ABFB06B1A6}" dt="2019-08-08T02:44:39.071" v="596"/>
          <ac:spMkLst>
            <pc:docMk/>
            <pc:sldMk cId="1602149711" sldId="283"/>
            <ac:spMk id="47" creationId="{B69406D8-B08B-453B-9572-3204EEF8C9AE}"/>
          </ac:spMkLst>
        </pc:spChg>
        <pc:spChg chg="add">
          <ac:chgData name="Alfaima Lucia Solano Blanco" userId="8ff4d46d-d35d-4c23-bd44-99bb73a28002" providerId="ADAL" clId="{3FFE493E-3634-485A-BFC7-D5ABFB06B1A6}" dt="2019-08-08T02:44:39.071" v="596"/>
          <ac:spMkLst>
            <pc:docMk/>
            <pc:sldMk cId="1602149711" sldId="283"/>
            <ac:spMk id="51" creationId="{042129A6-FCCF-4E68-845A-FBC119AA2B8D}"/>
          </ac:spMkLst>
        </pc:spChg>
        <pc:spChg chg="add">
          <ac:chgData name="Alfaima Lucia Solano Blanco" userId="8ff4d46d-d35d-4c23-bd44-99bb73a28002" providerId="ADAL" clId="{3FFE493E-3634-485A-BFC7-D5ABFB06B1A6}" dt="2019-08-08T02:45:10.174" v="597"/>
          <ac:spMkLst>
            <pc:docMk/>
            <pc:sldMk cId="1602149711" sldId="283"/>
            <ac:spMk id="54" creationId="{0F9B59B0-F318-440D-BC52-869C641C01A9}"/>
          </ac:spMkLst>
        </pc:spChg>
        <pc:spChg chg="add mod">
          <ac:chgData name="Alfaima Lucia Solano Blanco" userId="8ff4d46d-d35d-4c23-bd44-99bb73a28002" providerId="ADAL" clId="{3FFE493E-3634-485A-BFC7-D5ABFB06B1A6}" dt="2019-08-08T02:45:15.268" v="598" actId="1076"/>
          <ac:spMkLst>
            <pc:docMk/>
            <pc:sldMk cId="1602149711" sldId="283"/>
            <ac:spMk id="55" creationId="{BEEDF0CC-884C-4038-866E-14D78F1CD0D2}"/>
          </ac:spMkLst>
        </pc:spChg>
        <pc:spChg chg="add">
          <ac:chgData name="Alfaima Lucia Solano Blanco" userId="8ff4d46d-d35d-4c23-bd44-99bb73a28002" providerId="ADAL" clId="{3FFE493E-3634-485A-BFC7-D5ABFB06B1A6}" dt="2019-08-08T02:45:10.174" v="597"/>
          <ac:spMkLst>
            <pc:docMk/>
            <pc:sldMk cId="1602149711" sldId="283"/>
            <ac:spMk id="60" creationId="{F4BC428D-AAC4-4F81-A5B2-281827A59FE7}"/>
          </ac:spMkLst>
        </pc:spChg>
        <pc:spChg chg="add mod">
          <ac:chgData name="Alfaima Lucia Solano Blanco" userId="8ff4d46d-d35d-4c23-bd44-99bb73a28002" providerId="ADAL" clId="{3FFE493E-3634-485A-BFC7-D5ABFB06B1A6}" dt="2019-08-08T02:45:27.229" v="600" actId="1076"/>
          <ac:spMkLst>
            <pc:docMk/>
            <pc:sldMk cId="1602149711" sldId="283"/>
            <ac:spMk id="64" creationId="{2DDF837A-9F51-468B-A65E-C479C698A232}"/>
          </ac:spMkLst>
        </pc:spChg>
        <pc:spChg chg="add">
          <ac:chgData name="Alfaima Lucia Solano Blanco" userId="8ff4d46d-d35d-4c23-bd44-99bb73a28002" providerId="ADAL" clId="{3FFE493E-3634-485A-BFC7-D5ABFB06B1A6}" dt="2019-08-08T02:51:14.604" v="612"/>
          <ac:spMkLst>
            <pc:docMk/>
            <pc:sldMk cId="1602149711" sldId="283"/>
            <ac:spMk id="69" creationId="{95E4E8E5-61CE-49A9-B6C3-9ADD929F81FA}"/>
          </ac:spMkLst>
        </pc:spChg>
        <pc:spChg chg="add">
          <ac:chgData name="Alfaima Lucia Solano Blanco" userId="8ff4d46d-d35d-4c23-bd44-99bb73a28002" providerId="ADAL" clId="{3FFE493E-3634-485A-BFC7-D5ABFB06B1A6}" dt="2019-08-08T02:51:24.370" v="613"/>
          <ac:spMkLst>
            <pc:docMk/>
            <pc:sldMk cId="1602149711" sldId="283"/>
            <ac:spMk id="74" creationId="{E2CFEAC3-D9CC-403A-97C9-2C5BEBC4C8EB}"/>
          </ac:spMkLst>
        </pc:spChg>
        <pc:spChg chg="add">
          <ac:chgData name="Alfaima Lucia Solano Blanco" userId="8ff4d46d-d35d-4c23-bd44-99bb73a28002" providerId="ADAL" clId="{3FFE493E-3634-485A-BFC7-D5ABFB06B1A6}" dt="2019-08-08T02:51:24.370" v="613"/>
          <ac:spMkLst>
            <pc:docMk/>
            <pc:sldMk cId="1602149711" sldId="283"/>
            <ac:spMk id="75" creationId="{2ADBB62B-249B-4F72-8B02-D44C19C94F2E}"/>
          </ac:spMkLst>
        </pc:sp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5" creationId="{1854A16D-A1F1-4D6E-B7D7-A4171850BEE7}"/>
          </ac:picMkLst>
        </pc:pic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6" creationId="{A430C8D7-4956-4CD2-8AB0-DDAD6691A048}"/>
          </ac:picMkLst>
        </pc:pic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11" creationId="{1020BC7A-3FFF-436F-B8A9-11EA8333F191}"/>
          </ac:picMkLst>
        </pc:pic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12" creationId="{D0D5BC47-07BA-4FBC-B9B1-5EF2C9F0B34A}"/>
          </ac:picMkLst>
        </pc:pic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14" creationId="{A0BEC623-B12C-4DBC-B958-E24EC8F48F5B}"/>
          </ac:picMkLst>
        </pc:picChg>
        <pc:picChg chg="add">
          <ac:chgData name="Alfaima Lucia Solano Blanco" userId="8ff4d46d-d35d-4c23-bd44-99bb73a28002" providerId="ADAL" clId="{3FFE493E-3634-485A-BFC7-D5ABFB06B1A6}" dt="2019-08-08T02:39:27.517" v="591"/>
          <ac:picMkLst>
            <pc:docMk/>
            <pc:sldMk cId="1602149711" sldId="283"/>
            <ac:picMk id="15" creationId="{D43E2CA9-6EB7-407A-A747-95637D7FB077}"/>
          </ac:picMkLst>
        </pc:picChg>
        <pc:picChg chg="add del">
          <ac:chgData name="Alfaima Lucia Solano Blanco" userId="8ff4d46d-d35d-4c23-bd44-99bb73a28002" providerId="ADAL" clId="{3FFE493E-3634-485A-BFC7-D5ABFB06B1A6}" dt="2019-08-08T02:39:56.191" v="593" actId="478"/>
          <ac:picMkLst>
            <pc:docMk/>
            <pc:sldMk cId="1602149711" sldId="283"/>
            <ac:picMk id="19" creationId="{82BD1FB5-CC7D-4946-9967-34F327F9B31D}"/>
          </ac:picMkLst>
        </pc:picChg>
        <pc:picChg chg="add del">
          <ac:chgData name="Alfaima Lucia Solano Blanco" userId="8ff4d46d-d35d-4c23-bd44-99bb73a28002" providerId="ADAL" clId="{3FFE493E-3634-485A-BFC7-D5ABFB06B1A6}" dt="2019-08-08T02:39:56.191" v="593" actId="478"/>
          <ac:picMkLst>
            <pc:docMk/>
            <pc:sldMk cId="1602149711" sldId="283"/>
            <ac:picMk id="20" creationId="{0894A187-E7AC-4165-8391-C6DAD65C391A}"/>
          </ac:picMkLst>
        </pc:picChg>
        <pc:picChg chg="add del">
          <ac:chgData name="Alfaima Lucia Solano Blanco" userId="8ff4d46d-d35d-4c23-bd44-99bb73a28002" providerId="ADAL" clId="{3FFE493E-3634-485A-BFC7-D5ABFB06B1A6}" dt="2019-08-08T02:39:56.191" v="593" actId="478"/>
          <ac:picMkLst>
            <pc:docMk/>
            <pc:sldMk cId="1602149711" sldId="283"/>
            <ac:picMk id="21" creationId="{52B20379-392D-440E-AB06-9E56910A47AF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24" creationId="{1770861F-A0F7-4E70-A18A-A8F6E3393CC3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26" creationId="{7262B8E9-DD24-47B4-A28E-55587226B2B7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28" creationId="{F717D96B-B145-4E3F-8ED0-4DCC2B3279D7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30" creationId="{D10CCB50-7F14-43D9-9538-06A28BD65C9A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31" creationId="{0A08F02E-4F80-4252-88AB-D598A8D6EA6D}"/>
          </ac:picMkLst>
        </pc:picChg>
        <pc:picChg chg="add del">
          <ac:chgData name="Alfaima Lucia Solano Blanco" userId="8ff4d46d-d35d-4c23-bd44-99bb73a28002" providerId="ADAL" clId="{3FFE493E-3634-485A-BFC7-D5ABFB06B1A6}" dt="2019-08-08T02:44:38.696" v="595" actId="478"/>
          <ac:picMkLst>
            <pc:docMk/>
            <pc:sldMk cId="1602149711" sldId="283"/>
            <ac:picMk id="32" creationId="{CCB57400-F95A-48F8-8E8C-634C24771942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36" creationId="{573AFF83-8F45-496F-AD6C-9112BD28F01F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38" creationId="{CF4D7D7C-D54C-4536-B41F-88FF08F173F0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41" creationId="{504650F2-5C24-4279-97A7-CE5DCEDFD2C5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43" creationId="{8EA8AB6C-26DE-4570-81D9-E3E625EF0EC9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45" creationId="{6D7928DB-7198-499F-9012-01996AE22ED8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48" creationId="{5DE8F667-3A3E-40DD-9F54-703D533DF168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49" creationId="{2EFDEDED-3AB5-42DD-8BDF-55E5DD23231C}"/>
          </ac:picMkLst>
        </pc:picChg>
        <pc:picChg chg="add">
          <ac:chgData name="Alfaima Lucia Solano Blanco" userId="8ff4d46d-d35d-4c23-bd44-99bb73a28002" providerId="ADAL" clId="{3FFE493E-3634-485A-BFC7-D5ABFB06B1A6}" dt="2019-08-08T02:44:39.071" v="596"/>
          <ac:picMkLst>
            <pc:docMk/>
            <pc:sldMk cId="1602149711" sldId="283"/>
            <ac:picMk id="50" creationId="{0C5FEFC5-382C-431C-A92D-16B295ACF1CF}"/>
          </ac:picMkLst>
        </pc:picChg>
        <pc:picChg chg="add mod">
          <ac:chgData name="Alfaima Lucia Solano Blanco" userId="8ff4d46d-d35d-4c23-bd44-99bb73a28002" providerId="ADAL" clId="{3FFE493E-3634-485A-BFC7-D5ABFB06B1A6}" dt="2019-08-08T02:45:40.361" v="611" actId="1038"/>
          <ac:picMkLst>
            <pc:docMk/>
            <pc:sldMk cId="1602149711" sldId="283"/>
            <ac:picMk id="52" creationId="{77712F18-8B73-49F7-AB7E-0A5B5835FB0D}"/>
          </ac:picMkLst>
        </pc:picChg>
        <pc:picChg chg="add mod">
          <ac:chgData name="Alfaima Lucia Solano Blanco" userId="8ff4d46d-d35d-4c23-bd44-99bb73a28002" providerId="ADAL" clId="{3FFE493E-3634-485A-BFC7-D5ABFB06B1A6}" dt="2019-08-08T02:45:36.998" v="605" actId="1038"/>
          <ac:picMkLst>
            <pc:docMk/>
            <pc:sldMk cId="1602149711" sldId="283"/>
            <ac:picMk id="53" creationId="{03EBA9A4-1992-4D4C-A58E-BFCC7DA0912E}"/>
          </ac:picMkLst>
        </pc:picChg>
        <pc:picChg chg="add">
          <ac:chgData name="Alfaima Lucia Solano Blanco" userId="8ff4d46d-d35d-4c23-bd44-99bb73a28002" providerId="ADAL" clId="{3FFE493E-3634-485A-BFC7-D5ABFB06B1A6}" dt="2019-08-08T02:45:10.174" v="597"/>
          <ac:picMkLst>
            <pc:docMk/>
            <pc:sldMk cId="1602149711" sldId="283"/>
            <ac:picMk id="56" creationId="{773B136F-E59E-4C3D-87F6-16917FE482C1}"/>
          </ac:picMkLst>
        </pc:picChg>
        <pc:picChg chg="add">
          <ac:chgData name="Alfaima Lucia Solano Blanco" userId="8ff4d46d-d35d-4c23-bd44-99bb73a28002" providerId="ADAL" clId="{3FFE493E-3634-485A-BFC7-D5ABFB06B1A6}" dt="2019-08-08T02:45:10.174" v="597"/>
          <ac:picMkLst>
            <pc:docMk/>
            <pc:sldMk cId="1602149711" sldId="283"/>
            <ac:picMk id="57" creationId="{E565E366-18FF-4194-9F82-D1ED66DAD09B}"/>
          </ac:picMkLst>
        </pc:picChg>
        <pc:picChg chg="add">
          <ac:chgData name="Alfaima Lucia Solano Blanco" userId="8ff4d46d-d35d-4c23-bd44-99bb73a28002" providerId="ADAL" clId="{3FFE493E-3634-485A-BFC7-D5ABFB06B1A6}" dt="2019-08-08T02:45:10.174" v="597"/>
          <ac:picMkLst>
            <pc:docMk/>
            <pc:sldMk cId="1602149711" sldId="283"/>
            <ac:picMk id="62" creationId="{B77D5060-E4DA-478D-85D8-2639B17CDEAA}"/>
          </ac:picMkLst>
        </pc:picChg>
        <pc:picChg chg="add">
          <ac:chgData name="Alfaima Lucia Solano Blanco" userId="8ff4d46d-d35d-4c23-bd44-99bb73a28002" providerId="ADAL" clId="{3FFE493E-3634-485A-BFC7-D5ABFB06B1A6}" dt="2019-08-08T02:45:10.174" v="597"/>
          <ac:picMkLst>
            <pc:docMk/>
            <pc:sldMk cId="1602149711" sldId="283"/>
            <ac:picMk id="63" creationId="{C66E5180-33E8-40A1-AB4B-988C02E0584A}"/>
          </ac:picMkLst>
        </pc:picChg>
        <pc:picChg chg="add">
          <ac:chgData name="Alfaima Lucia Solano Blanco" userId="8ff4d46d-d35d-4c23-bd44-99bb73a28002" providerId="ADAL" clId="{3FFE493E-3634-485A-BFC7-D5ABFB06B1A6}" dt="2019-08-08T02:51:14.604" v="612"/>
          <ac:picMkLst>
            <pc:docMk/>
            <pc:sldMk cId="1602149711" sldId="283"/>
            <ac:picMk id="65" creationId="{651C1C1B-5E4E-4607-A953-626D9D87C305}"/>
          </ac:picMkLst>
        </pc:picChg>
        <pc:picChg chg="add">
          <ac:chgData name="Alfaima Lucia Solano Blanco" userId="8ff4d46d-d35d-4c23-bd44-99bb73a28002" providerId="ADAL" clId="{3FFE493E-3634-485A-BFC7-D5ABFB06B1A6}" dt="2019-08-08T02:51:14.604" v="612"/>
          <ac:picMkLst>
            <pc:docMk/>
            <pc:sldMk cId="1602149711" sldId="283"/>
            <ac:picMk id="66" creationId="{2D724C14-57C1-45A4-8A5C-47B71F735552}"/>
          </ac:picMkLst>
        </pc:picChg>
        <pc:picChg chg="add">
          <ac:chgData name="Alfaima Lucia Solano Blanco" userId="8ff4d46d-d35d-4c23-bd44-99bb73a28002" providerId="ADAL" clId="{3FFE493E-3634-485A-BFC7-D5ABFB06B1A6}" dt="2019-08-08T02:51:14.604" v="612"/>
          <ac:picMkLst>
            <pc:docMk/>
            <pc:sldMk cId="1602149711" sldId="283"/>
            <ac:picMk id="67" creationId="{2135444C-117B-4C2A-92F2-5BC978E2EC10}"/>
          </ac:picMkLst>
        </pc:picChg>
        <pc:picChg chg="add">
          <ac:chgData name="Alfaima Lucia Solano Blanco" userId="8ff4d46d-d35d-4c23-bd44-99bb73a28002" providerId="ADAL" clId="{3FFE493E-3634-485A-BFC7-D5ABFB06B1A6}" dt="2019-08-08T02:51:14.604" v="612"/>
          <ac:picMkLst>
            <pc:docMk/>
            <pc:sldMk cId="1602149711" sldId="283"/>
            <ac:picMk id="70" creationId="{D32565BD-70D4-4369-A9FF-78D6188A43BA}"/>
          </ac:picMkLst>
        </pc:picChg>
        <pc:cxnChg chg="add">
          <ac:chgData name="Alfaima Lucia Solano Blanco" userId="8ff4d46d-d35d-4c23-bd44-99bb73a28002" providerId="ADAL" clId="{3FFE493E-3634-485A-BFC7-D5ABFB06B1A6}" dt="2019-08-08T02:39:27.517" v="591"/>
          <ac:cxnSpMkLst>
            <pc:docMk/>
            <pc:sldMk cId="1602149711" sldId="283"/>
            <ac:cxnSpMk id="13" creationId="{1E34DCF1-45DF-4E12-A840-324BF53114F8}"/>
          </ac:cxnSpMkLst>
        </pc:cxnChg>
        <pc:cxnChg chg="add">
          <ac:chgData name="Alfaima Lucia Solano Blanco" userId="8ff4d46d-d35d-4c23-bd44-99bb73a28002" providerId="ADAL" clId="{3FFE493E-3634-485A-BFC7-D5ABFB06B1A6}" dt="2019-08-08T02:39:27.517" v="591"/>
          <ac:cxnSpMkLst>
            <pc:docMk/>
            <pc:sldMk cId="1602149711" sldId="283"/>
            <ac:cxnSpMk id="17" creationId="{213E98D9-317D-4809-916A-9A7AD6AAB21F}"/>
          </ac:cxnSpMkLst>
        </pc:cxnChg>
        <pc:cxnChg chg="add del mod">
          <ac:chgData name="Alfaima Lucia Solano Blanco" userId="8ff4d46d-d35d-4c23-bd44-99bb73a28002" providerId="ADAL" clId="{3FFE493E-3634-485A-BFC7-D5ABFB06B1A6}" dt="2019-08-08T02:44:38.696" v="595" actId="478"/>
          <ac:cxnSpMkLst>
            <pc:docMk/>
            <pc:sldMk cId="1602149711" sldId="283"/>
            <ac:cxnSpMk id="25" creationId="{B686B9BA-BB4F-4E54-BDE9-31EB228E4CCB}"/>
          </ac:cxnSpMkLst>
        </pc:cxnChg>
        <pc:cxnChg chg="add del">
          <ac:chgData name="Alfaima Lucia Solano Blanco" userId="8ff4d46d-d35d-4c23-bd44-99bb73a28002" providerId="ADAL" clId="{3FFE493E-3634-485A-BFC7-D5ABFB06B1A6}" dt="2019-08-08T02:44:38.696" v="595" actId="478"/>
          <ac:cxnSpMkLst>
            <pc:docMk/>
            <pc:sldMk cId="1602149711" sldId="283"/>
            <ac:cxnSpMk id="27" creationId="{281A4BC7-AD7D-468C-B875-6DB21E6872A4}"/>
          </ac:cxnSpMkLst>
        </pc:cxnChg>
        <pc:cxnChg chg="add del">
          <ac:chgData name="Alfaima Lucia Solano Blanco" userId="8ff4d46d-d35d-4c23-bd44-99bb73a28002" providerId="ADAL" clId="{3FFE493E-3634-485A-BFC7-D5ABFB06B1A6}" dt="2019-08-08T02:44:38.696" v="595" actId="478"/>
          <ac:cxnSpMkLst>
            <pc:docMk/>
            <pc:sldMk cId="1602149711" sldId="283"/>
            <ac:cxnSpMk id="29" creationId="{B35DDABF-5C04-4F40-943B-B2C76605DD17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34" creationId="{D311CACC-DE23-45EF-BE38-6F6C47AECC7A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35" creationId="{2D98433C-53E1-4B57-8796-A900132D0C39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37" creationId="{F50BEFDB-F49C-4251-A72E-AD19AC569884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39" creationId="{ACBF7A95-CF4D-4D8D-A99E-98BE39D36389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40" creationId="{F1A5776B-DDC1-45F6-92CF-E2B6A3F7A6B1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42" creationId="{E10BFCF7-6292-4C58-A07D-06A977B2EA62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44" creationId="{ABA771CF-9377-43E0-9B8B-FAD8D59FD0AB}"/>
          </ac:cxnSpMkLst>
        </pc:cxnChg>
        <pc:cxnChg chg="add">
          <ac:chgData name="Alfaima Lucia Solano Blanco" userId="8ff4d46d-d35d-4c23-bd44-99bb73a28002" providerId="ADAL" clId="{3FFE493E-3634-485A-BFC7-D5ABFB06B1A6}" dt="2019-08-08T02:44:39.071" v="596"/>
          <ac:cxnSpMkLst>
            <pc:docMk/>
            <pc:sldMk cId="1602149711" sldId="283"/>
            <ac:cxnSpMk id="46" creationId="{2E73E602-66F8-457B-A893-C5D44DD5FFD1}"/>
          </ac:cxnSpMkLst>
        </pc:cxnChg>
        <pc:cxnChg chg="add">
          <ac:chgData name="Alfaima Lucia Solano Blanco" userId="8ff4d46d-d35d-4c23-bd44-99bb73a28002" providerId="ADAL" clId="{3FFE493E-3634-485A-BFC7-D5ABFB06B1A6}" dt="2019-08-08T02:45:10.174" v="597"/>
          <ac:cxnSpMkLst>
            <pc:docMk/>
            <pc:sldMk cId="1602149711" sldId="283"/>
            <ac:cxnSpMk id="58" creationId="{B662E072-B005-4433-94CE-0FE81C35C6EF}"/>
          </ac:cxnSpMkLst>
        </pc:cxnChg>
        <pc:cxnChg chg="add">
          <ac:chgData name="Alfaima Lucia Solano Blanco" userId="8ff4d46d-d35d-4c23-bd44-99bb73a28002" providerId="ADAL" clId="{3FFE493E-3634-485A-BFC7-D5ABFB06B1A6}" dt="2019-08-08T02:45:10.174" v="597"/>
          <ac:cxnSpMkLst>
            <pc:docMk/>
            <pc:sldMk cId="1602149711" sldId="283"/>
            <ac:cxnSpMk id="59" creationId="{3FCAC9C8-6C15-426E-9BC1-118063C1E9AE}"/>
          </ac:cxnSpMkLst>
        </pc:cxnChg>
        <pc:cxnChg chg="add">
          <ac:chgData name="Alfaima Lucia Solano Blanco" userId="8ff4d46d-d35d-4c23-bd44-99bb73a28002" providerId="ADAL" clId="{3FFE493E-3634-485A-BFC7-D5ABFB06B1A6}" dt="2019-08-08T02:45:10.174" v="597"/>
          <ac:cxnSpMkLst>
            <pc:docMk/>
            <pc:sldMk cId="1602149711" sldId="283"/>
            <ac:cxnSpMk id="61" creationId="{FCE92276-E791-441E-9EDA-BCE157B85F41}"/>
          </ac:cxnSpMkLst>
        </pc:cxnChg>
        <pc:cxnChg chg="add">
          <ac:chgData name="Alfaima Lucia Solano Blanco" userId="8ff4d46d-d35d-4c23-bd44-99bb73a28002" providerId="ADAL" clId="{3FFE493E-3634-485A-BFC7-D5ABFB06B1A6}" dt="2019-08-08T02:51:14.604" v="612"/>
          <ac:cxnSpMkLst>
            <pc:docMk/>
            <pc:sldMk cId="1602149711" sldId="283"/>
            <ac:cxnSpMk id="68" creationId="{CD3828A7-2B9F-4ADC-BA62-ADF26A4E753E}"/>
          </ac:cxnSpMkLst>
        </pc:cxnChg>
        <pc:cxnChg chg="add">
          <ac:chgData name="Alfaima Lucia Solano Blanco" userId="8ff4d46d-d35d-4c23-bd44-99bb73a28002" providerId="ADAL" clId="{3FFE493E-3634-485A-BFC7-D5ABFB06B1A6}" dt="2019-08-08T02:51:14.604" v="612"/>
          <ac:cxnSpMkLst>
            <pc:docMk/>
            <pc:sldMk cId="1602149711" sldId="283"/>
            <ac:cxnSpMk id="71" creationId="{C7CB2A27-E060-496C-8A38-D1E51EF16EFB}"/>
          </ac:cxnSpMkLst>
        </pc:cxnChg>
        <pc:cxnChg chg="add">
          <ac:chgData name="Alfaima Lucia Solano Blanco" userId="8ff4d46d-d35d-4c23-bd44-99bb73a28002" providerId="ADAL" clId="{3FFE493E-3634-485A-BFC7-D5ABFB06B1A6}" dt="2019-08-08T02:51:14.604" v="612"/>
          <ac:cxnSpMkLst>
            <pc:docMk/>
            <pc:sldMk cId="1602149711" sldId="283"/>
            <ac:cxnSpMk id="72" creationId="{19E4C95C-1A51-4336-865D-2697C7490C97}"/>
          </ac:cxnSpMkLst>
        </pc:cxnChg>
        <pc:cxnChg chg="add">
          <ac:chgData name="Alfaima Lucia Solano Blanco" userId="8ff4d46d-d35d-4c23-bd44-99bb73a28002" providerId="ADAL" clId="{3FFE493E-3634-485A-BFC7-D5ABFB06B1A6}" dt="2019-08-08T02:51:14.604" v="612"/>
          <ac:cxnSpMkLst>
            <pc:docMk/>
            <pc:sldMk cId="1602149711" sldId="283"/>
            <ac:cxnSpMk id="73" creationId="{03B82A58-289A-4152-9AB4-1CCB8CA45CA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DDDA2F-3110-4D41-8E26-3E35BFF4B6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CE6E7-D23C-41C5-823A-31AAEE53BB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07504-C055-4F22-A8E0-C44E3528C705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53576-4D2D-499F-8A45-EB7F1AE709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B8A76-7CB3-4232-B2C4-4C1783EC4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A31CF-2085-408B-879F-13E143D1BC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4778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130E2-61D9-4B84-862C-53A1797889D7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551E7-CBAE-4421-88BE-2B61BB8C4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5634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225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868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673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774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066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29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_trad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957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3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368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408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01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830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595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32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423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12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8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48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40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51E7-CBAE-4421-88BE-2B61BB8C47C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97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 hasCustomPrompt="1"/>
          </p:nvPr>
        </p:nvSpPr>
        <p:spPr>
          <a:xfrm>
            <a:off x="267128" y="3991902"/>
            <a:ext cx="8589196" cy="384889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/>
              <a:t>HAGA CLIC PARA MODIFICAR</a:t>
            </a:r>
            <a:endParaRPr lang="es-CO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0"/>
          </p:nvPr>
        </p:nvSpPr>
        <p:spPr>
          <a:xfrm>
            <a:off x="6752708" y="5034231"/>
            <a:ext cx="1858963" cy="26723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</a:t>
            </a:r>
            <a:endParaRPr lang="es-CO"/>
          </a:p>
        </p:txBody>
      </p:sp>
      <p:sp>
        <p:nvSpPr>
          <p:cNvPr id="8" name="Marcador de texto 6"/>
          <p:cNvSpPr>
            <a:spLocks noGrp="1"/>
          </p:cNvSpPr>
          <p:nvPr>
            <p:ph type="body" sz="quarter" idx="11"/>
          </p:nvPr>
        </p:nvSpPr>
        <p:spPr>
          <a:xfrm>
            <a:off x="2563255" y="5034231"/>
            <a:ext cx="1858963" cy="26723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</a:t>
            </a:r>
            <a:endParaRPr lang="es-CO"/>
          </a:p>
        </p:txBody>
      </p:sp>
      <p:sp>
        <p:nvSpPr>
          <p:cNvPr id="9" name="Marcador de texto 6"/>
          <p:cNvSpPr>
            <a:spLocks noGrp="1"/>
          </p:cNvSpPr>
          <p:nvPr>
            <p:ph type="body" sz="quarter" idx="12"/>
          </p:nvPr>
        </p:nvSpPr>
        <p:spPr>
          <a:xfrm>
            <a:off x="4657982" y="5023851"/>
            <a:ext cx="1858963" cy="26723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</a:t>
            </a:r>
            <a:endParaRPr lang="es-CO"/>
          </a:p>
        </p:txBody>
      </p:sp>
      <p:sp>
        <p:nvSpPr>
          <p:cNvPr id="10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468529" y="5034231"/>
            <a:ext cx="1858963" cy="26723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</a:t>
            </a:r>
            <a:endParaRPr lang="es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08D695-E95B-4C31-9E57-9391E87EB6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z="1400"/>
            </a:lvl1pPr>
          </a:lstStyle>
          <a:p>
            <a:fld id="{568A4D74-9B2E-4D89-9D2E-264B70DE6B1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05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66313" y="313754"/>
            <a:ext cx="6994775" cy="364341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41378" y="1078768"/>
            <a:ext cx="8199188" cy="3904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002060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>
                <a:latin typeface="Trebuchet MS" panose="020B0603020202020204" pitchFamily="34" charset="0"/>
              </a:defRPr>
            </a:lvl2pPr>
            <a:lvl3pPr marL="914400" indent="0">
              <a:buNone/>
              <a:defRPr>
                <a:latin typeface="Trebuchet MS" panose="020B0603020202020204" pitchFamily="34" charset="0"/>
              </a:defRPr>
            </a:lvl3pPr>
            <a:lvl4pPr marL="1371600" indent="0">
              <a:buNone/>
              <a:defRPr>
                <a:latin typeface="Trebuchet MS" panose="020B0603020202020204" pitchFamily="34" charset="0"/>
              </a:defRPr>
            </a:lvl4pPr>
            <a:lvl5pPr marL="1828800" indent="0">
              <a:buNone/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441378" y="1766797"/>
            <a:ext cx="8199188" cy="44696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rgbClr val="002060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17DCC-34BA-4307-9A3F-807A2523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38C63E39-BF91-45F9-82C9-08855B795E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2D3248-CFDE-48C6-9925-FCFE5E9DB9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2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93519" y="2732812"/>
            <a:ext cx="8946574" cy="4042063"/>
          </a:xfrm>
          <a:prstGeom prst="rect">
            <a:avLst/>
          </a:prstGeom>
          <a:solidFill>
            <a:srgbClr val="07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013"/>
          </a:p>
        </p:txBody>
      </p:sp>
      <p:sp>
        <p:nvSpPr>
          <p:cNvPr id="8" name="Rectángulo 7"/>
          <p:cNvSpPr/>
          <p:nvPr userDrawn="1"/>
        </p:nvSpPr>
        <p:spPr>
          <a:xfrm>
            <a:off x="0" y="2888673"/>
            <a:ext cx="9144000" cy="93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9" name="Rectángulo 8"/>
          <p:cNvSpPr/>
          <p:nvPr userDrawn="1"/>
        </p:nvSpPr>
        <p:spPr>
          <a:xfrm>
            <a:off x="93519" y="3465368"/>
            <a:ext cx="8946574" cy="1413164"/>
          </a:xfrm>
          <a:prstGeom prst="rect">
            <a:avLst/>
          </a:prstGeom>
          <a:solidFill>
            <a:schemeClr val="bg2">
              <a:lumMod val="9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1090856" y="1192826"/>
            <a:ext cx="6951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rgbClr val="07071E"/>
                </a:solidFill>
                <a:latin typeface="Trebuchet MS" panose="020B0603020202020204" pitchFamily="34" charset="0"/>
              </a:rPr>
              <a:t>IIND 2103 PRINCIPIOS DE OPTIMIZACIÓN </a:t>
            </a:r>
          </a:p>
        </p:txBody>
      </p:sp>
      <p:sp>
        <p:nvSpPr>
          <p:cNvPr id="12" name="CuadroTexto 11"/>
          <p:cNvSpPr txBox="1"/>
          <p:nvPr userDrawn="1"/>
        </p:nvSpPr>
        <p:spPr>
          <a:xfrm>
            <a:off x="4468092" y="2008775"/>
            <a:ext cx="33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>
                <a:solidFill>
                  <a:srgbClr val="07071E"/>
                </a:solidFill>
                <a:latin typeface="Trebuchet MS" panose="020B0603020202020204" pitchFamily="34" charset="0"/>
              </a:rPr>
              <a:t>Departamento de Ingeniería Industrial </a:t>
            </a:r>
          </a:p>
          <a:p>
            <a:pPr algn="r"/>
            <a:r>
              <a:rPr lang="es-CO" sz="1200" b="1">
                <a:solidFill>
                  <a:srgbClr val="07071E"/>
                </a:solidFill>
                <a:latin typeface="Trebuchet MS" panose="020B0603020202020204" pitchFamily="34" charset="0"/>
              </a:rPr>
              <a:t>Facultad de Ingeniería</a:t>
            </a:r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BB569C74-501A-DB42-9C9D-A5544A5064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98728" y="6388845"/>
            <a:ext cx="4136154" cy="36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68580" tIns="34290" rIns="68580" bIns="34290" anchor="t" anchorCtr="0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s-CO" sz="6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de los Andes | Vigilada Mineducación</a:t>
            </a:r>
          </a:p>
          <a:p>
            <a:pPr algn="ctr">
              <a:spcAft>
                <a:spcPts val="0"/>
              </a:spcAft>
            </a:pPr>
            <a:r>
              <a:rPr lang="es-CO" sz="6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Reconocimiento como Universidad: Decreto 1297 del 30 de mayo de 1964.</a:t>
            </a:r>
          </a:p>
          <a:p>
            <a:pPr algn="ctr">
              <a:spcAft>
                <a:spcPts val="0"/>
              </a:spcAft>
            </a:pPr>
            <a:r>
              <a:rPr lang="es-CO" sz="6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Reconocimiento personería jurídica: Resolución 28 del 23 de febrero de 1949 Minjusticia.</a:t>
            </a:r>
          </a:p>
        </p:txBody>
      </p:sp>
      <p:pic>
        <p:nvPicPr>
          <p:cNvPr id="14" name="Picture 2" descr="Resultado de imagen para logo de los andes 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71" y="5953991"/>
            <a:ext cx="1453841" cy="4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1B233-5C83-480F-AA18-945FE8F6F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99367" y="635453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A4D74-9B2E-4D89-9D2E-264B70DE6B1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54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Trebuchet MS" panose="020B06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14300" y="72737"/>
            <a:ext cx="8936182" cy="727363"/>
          </a:xfrm>
          <a:prstGeom prst="rect">
            <a:avLst/>
          </a:prstGeom>
          <a:solidFill>
            <a:srgbClr val="07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8" name="Rectángulo 7"/>
          <p:cNvSpPr/>
          <p:nvPr userDrawn="1"/>
        </p:nvSpPr>
        <p:spPr>
          <a:xfrm>
            <a:off x="21978" y="151706"/>
            <a:ext cx="90391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 userDrawn="1"/>
        </p:nvSpPr>
        <p:spPr>
          <a:xfrm>
            <a:off x="112121" y="276394"/>
            <a:ext cx="7149916" cy="440579"/>
          </a:xfrm>
          <a:prstGeom prst="rect">
            <a:avLst/>
          </a:prstGeom>
          <a:solidFill>
            <a:schemeClr val="bg2">
              <a:lumMod val="9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2" descr="https://attachment.outlook.office.net/owa/a.avalo@uniandes.edu.co/service.svc/s/GetFileAttachment?id=AAMkADA0ODU4MWJkLTk3MjktNDE2Yi1hZTUyLWZlNTVkODE0OTNjMgBGAAAAAAC8WVGtrGzaR4oL32d%2BASnQBwBe%2BB1imVg5RKnBmy%2BWV9I8AAAAAAEJAABe%2BB1imVg5RKnBmy%2BWV9I8AANvGq8iAAABEgAQAK7YDLYi2pJKoECQpXLhlT8%3D&amp;X-OWA-CANARY=XBK9CdfUg0WTfst0KjCf6rA0ZQS_vNUYyLbBo7swejCobH7a3IaKncmv5T8MUcD29n_EqVT-Dls.&amp;token=eyJ0eXAiOiJKV1QiLCJhbGciOiJSUzI1NiIsIng1dCI6IkJnRDU5blJpQnpmbk5BVGloOFJhZ1l5M3pyZyJ9.eyJ2ZXIiOiJFeGNoYW5nZS5DYWxsYmFjay5WMSIsImFwcGN0eHNlbmRlciI6Ik93YURvd25sb2FkQGZhYmQwNDdjLWZmNDgtNDkyYS04YmJiLThmOThiOWZiOWNjYSIsImFwcGN0eCI6IntcIm1zZXhjaHByb3RcIjpcIm93YVwiLFwicHJpbWFyeXNpZFwiOlwiUy0xLTUtMjEtMTA5NzU5MDY1Mi0zNTEwNzIyNTAxLTcyNTI4NTgyNy0yNjEzNjk4N1wiLFwicHVpZFwiOlwiMTE1Mzk3NzAyNTIyNjA1MzM5MlwiLFwib2lkXCI6XCJkNDY4NTg2ZS1jMzg3LTQ2ZDEtOWFiYS03ZmRmNDYzYzIwYWNcIixcInNjb3BlXCI6XCJPd2FEb3dubG9hZFwifSIsImlzcyI6IjAwMDAwMDAyLTAwMDAtMGZmMS1jZTAwLTAwMDAwMDAwMDAwMEBmYWJkMDQ3Yy1mZjQ4LTQ5MmEtOGJiYi04Zjk4YjlmYjljY2EiLCJhdWQiOiIwMDAwMDAwMi0wMDAwLTBmZjEtY2UwMC0wMDAwMDAwMDAwMDAvYXR0YWNobWVudC5vdXRsb29rLm9mZmljZS5uZXRAZmFiZDA0N2MtZmY0OC00OTJhLThiYmItOGY5OGI5ZmI5Y2NhIiwiZXhwIjoxNTI2NjQ4Nzg5LCJuYmYiOjE1MjY2NDgxODl9.gV2zDcc-C8a6gMIPTD-lH6zkJNTKRqvdvQ5CVx5Up5cqUi8q-MPJ5DSSu_8Q2dWhDRbHDjiwHwCsEeqDvimqpRX1YRJtVpL7X48x6r8bpxUQOfLSCOLOfSE49-8rFLHSb4T-q6s2KxNyByp71_oksOVCN7J5NJJ9Hjg39vN4zKlNiv3pmrMS5DS-v2ZhjPfCRkqQ7KBAlpsgDefVmMbCboNDfI_qq4B3YCY9k-coeawZ0FageZHFzQwRh7fIUE7EAvgaeh7t-_iLMPg3dDeDkUgQZpRxu5eeqwK9tCOGwGbS_6d7G1dIINlKlxCeV-NoUbRZgqHYOy7ARVAOxQZCng&amp;owa=outlook.office.com&amp;isImagePreview=True">
            <a:extLst>
              <a:ext uri="{FF2B5EF4-FFF2-40B4-BE49-F238E27FC236}">
                <a16:creationId xmlns:a16="http://schemas.microsoft.com/office/drawing/2014/main" id="{AADF4FAF-0E4D-2446-BC37-A63A60FCDE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02" y="6134168"/>
            <a:ext cx="721891" cy="80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/>
          <p:cNvCxnSpPr/>
          <p:nvPr userDrawn="1"/>
        </p:nvCxnSpPr>
        <p:spPr>
          <a:xfrm>
            <a:off x="112121" y="836537"/>
            <a:ext cx="8938361" cy="0"/>
          </a:xfrm>
          <a:prstGeom prst="line">
            <a:avLst/>
          </a:prstGeom>
          <a:ln>
            <a:solidFill>
              <a:srgbClr val="07071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 userDrawn="1"/>
        </p:nvCxnSpPr>
        <p:spPr>
          <a:xfrm>
            <a:off x="377941" y="1098759"/>
            <a:ext cx="0" cy="362539"/>
          </a:xfrm>
          <a:prstGeom prst="line">
            <a:avLst/>
          </a:prstGeom>
          <a:ln w="38100">
            <a:solidFill>
              <a:srgbClr val="07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ítulo 19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21" name="Marcador de texto 20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68DD-CE0D-4459-9BE3-FF0C91D45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63E39-BF91-45F9-82C9-08855B795E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19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pa.uniandes.edu.c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opa@uniandes.edu.c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pa.uniandes.edu.c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opa@uniandes.edu.c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naconda.org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know.anaconda.com/Distribution-Tutorial-LP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naconda.com/anaconda/user-guide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hyperlink" Target="https://www.anaconda.com/products/individual#Lin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8F67E4-AF44-49D0-8060-8A65F1F6E917}"/>
              </a:ext>
            </a:extLst>
          </p:cNvPr>
          <p:cNvSpPr/>
          <p:nvPr/>
        </p:nvSpPr>
        <p:spPr>
          <a:xfrm>
            <a:off x="6465791" y="6158629"/>
            <a:ext cx="25711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050">
                <a:solidFill>
                  <a:schemeClr val="bg1"/>
                </a:solidFill>
              </a:rPr>
              <a:t>Centro para la Optimización y Probabilidad Aplicada (</a:t>
            </a:r>
            <a:r>
              <a:rPr lang="es-ES_tradnl" sz="1050">
                <a:solidFill>
                  <a:schemeClr val="bg1"/>
                </a:solidFill>
                <a:hlinkClick r:id="rId3"/>
              </a:rPr>
              <a:t>http://copa.uniandes.edu.co</a:t>
            </a:r>
            <a:r>
              <a:rPr lang="es-ES_tradnl" sz="1050">
                <a:solidFill>
                  <a:schemeClr val="bg1"/>
                </a:solidFill>
              </a:rPr>
              <a:t>) </a:t>
            </a:r>
          </a:p>
          <a:p>
            <a:pPr algn="r"/>
            <a:r>
              <a:rPr lang="es-ES_tradnl" sz="1050">
                <a:solidFill>
                  <a:schemeClr val="bg1"/>
                </a:solidFill>
              </a:rPr>
              <a:t>(</a:t>
            </a:r>
            <a:r>
              <a:rPr lang="es-ES_tradnl" sz="1050">
                <a:solidFill>
                  <a:schemeClr val="bg1"/>
                </a:solidFill>
                <a:hlinkClick r:id="rId4"/>
              </a:rPr>
              <a:t>copa@uniandes.edu.co</a:t>
            </a:r>
            <a:r>
              <a:rPr lang="es-ES_tradnl" sz="1050">
                <a:solidFill>
                  <a:schemeClr val="bg1"/>
                </a:solidFill>
              </a:rPr>
              <a:t>)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1EEF4D-3BC9-9346-BF9A-84E8A3E6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Instalación Anaconda-Python</a:t>
            </a:r>
          </a:p>
        </p:txBody>
      </p:sp>
    </p:spTree>
    <p:extLst>
      <p:ext uri="{BB962C8B-B14F-4D97-AF65-F5344CB8AC3E}">
        <p14:creationId xmlns:p14="http://schemas.microsoft.com/office/powerpoint/2010/main" val="62950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72D37-C816-F94E-B812-43A2525889D8}"/>
              </a:ext>
            </a:extLst>
          </p:cNvPr>
          <p:cNvSpPr txBox="1"/>
          <p:nvPr/>
        </p:nvSpPr>
        <p:spPr>
          <a:xfrm>
            <a:off x="1679323" y="1743956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Windows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0D7D-E112-7A41-8579-5503E0674FC2}"/>
              </a:ext>
            </a:extLst>
          </p:cNvPr>
          <p:cNvSpPr txBox="1"/>
          <p:nvPr/>
        </p:nvSpPr>
        <p:spPr>
          <a:xfrm>
            <a:off x="6211751" y="174395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Mac OS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58836-79F6-704C-85F1-C7EA2F9830B7}"/>
              </a:ext>
            </a:extLst>
          </p:cNvPr>
          <p:cNvSpPr txBox="1"/>
          <p:nvPr/>
        </p:nvSpPr>
        <p:spPr>
          <a:xfrm>
            <a:off x="493614" y="1100517"/>
            <a:ext cx="541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6. Busque la aplicación de Anaconda-Navigator y abrala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30954E8D-1506-374C-8F35-D937A24AF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14" y="2194642"/>
            <a:ext cx="3009900" cy="2667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011626-670E-7345-BC50-E65AAF02A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" y="2471565"/>
            <a:ext cx="43561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1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58836-79F6-704C-85F1-C7EA2F9830B7}"/>
              </a:ext>
            </a:extLst>
          </p:cNvPr>
          <p:cNvSpPr txBox="1"/>
          <p:nvPr/>
        </p:nvSpPr>
        <p:spPr>
          <a:xfrm>
            <a:off x="493613" y="1100517"/>
            <a:ext cx="290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7.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C9BC4A-956B-D24E-9871-7B938476C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1751076"/>
            <a:ext cx="7488000" cy="468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5C1070-1D5C-0149-8AEC-CCC4F9B1DDB8}"/>
              </a:ext>
            </a:extLst>
          </p:cNvPr>
          <p:cNvSpPr/>
          <p:nvPr/>
        </p:nvSpPr>
        <p:spPr>
          <a:xfrm>
            <a:off x="2919030" y="2458016"/>
            <a:ext cx="1132396" cy="128559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85C4F-C3C2-D84E-82D4-429B2FE406F2}"/>
              </a:ext>
            </a:extLst>
          </p:cNvPr>
          <p:cNvSpPr/>
          <p:nvPr/>
        </p:nvSpPr>
        <p:spPr>
          <a:xfrm>
            <a:off x="5103661" y="2458016"/>
            <a:ext cx="1132396" cy="128559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8AD98-F63E-D044-9861-462DF6679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11" y="959322"/>
            <a:ext cx="580543" cy="5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58836-79F6-704C-85F1-C7EA2F9830B7}"/>
              </a:ext>
            </a:extLst>
          </p:cNvPr>
          <p:cNvSpPr txBox="1"/>
          <p:nvPr/>
        </p:nvSpPr>
        <p:spPr>
          <a:xfrm>
            <a:off x="493613" y="1100517"/>
            <a:ext cx="290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7. Abra Jupyter Notebook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C9BC4A-956B-D24E-9871-7B938476C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1751076"/>
            <a:ext cx="7488000" cy="468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5C1070-1D5C-0149-8AEC-CCC4F9B1DDB8}"/>
              </a:ext>
            </a:extLst>
          </p:cNvPr>
          <p:cNvSpPr/>
          <p:nvPr/>
        </p:nvSpPr>
        <p:spPr>
          <a:xfrm>
            <a:off x="2919030" y="2458016"/>
            <a:ext cx="1132396" cy="128559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6872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58836-79F6-704C-85F1-C7EA2F9830B7}"/>
              </a:ext>
            </a:extLst>
          </p:cNvPr>
          <p:cNvSpPr txBox="1"/>
          <p:nvPr/>
        </p:nvSpPr>
        <p:spPr>
          <a:xfrm>
            <a:off x="493613" y="1100517"/>
            <a:ext cx="430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8. Busque la carpeta de TA0-Instalación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5C1070-1D5C-0149-8AEC-CCC4F9B1DDB8}"/>
              </a:ext>
            </a:extLst>
          </p:cNvPr>
          <p:cNvSpPr/>
          <p:nvPr/>
        </p:nvSpPr>
        <p:spPr>
          <a:xfrm>
            <a:off x="2919030" y="2458016"/>
            <a:ext cx="1132396" cy="128559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28CC76-43F6-B44D-95B0-C7A5DAC15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7" y="1962287"/>
            <a:ext cx="8418786" cy="47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58836-79F6-704C-85F1-C7EA2F9830B7}"/>
              </a:ext>
            </a:extLst>
          </p:cNvPr>
          <p:cNvSpPr txBox="1"/>
          <p:nvPr/>
        </p:nvSpPr>
        <p:spPr>
          <a:xfrm>
            <a:off x="493613" y="1100517"/>
            <a:ext cx="430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9. Abra y lea </a:t>
            </a:r>
            <a:r>
              <a:rPr lang="en-US" dirty="0"/>
              <a:t>TA0-NB-Instalación.ipynb</a:t>
            </a:r>
            <a:r>
              <a:rPr lang="en-CO" dirty="0"/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5C1070-1D5C-0149-8AEC-CCC4F9B1DDB8}"/>
              </a:ext>
            </a:extLst>
          </p:cNvPr>
          <p:cNvSpPr/>
          <p:nvPr/>
        </p:nvSpPr>
        <p:spPr>
          <a:xfrm>
            <a:off x="2919030" y="2458016"/>
            <a:ext cx="1132396" cy="128559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28CC76-43F6-B44D-95B0-C7A5DAC15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7" y="1962287"/>
            <a:ext cx="8418786" cy="474085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16B033-6E44-8245-B850-15EB1A643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7" y="1971575"/>
            <a:ext cx="7488000" cy="46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1FD1CF-0BF3-6E45-B1B0-F4AAB4ACAF66}"/>
              </a:ext>
            </a:extLst>
          </p:cNvPr>
          <p:cNvSpPr/>
          <p:nvPr/>
        </p:nvSpPr>
        <p:spPr>
          <a:xfrm>
            <a:off x="1541418" y="3615798"/>
            <a:ext cx="1180882" cy="17243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9694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58836-79F6-704C-85F1-C7EA2F9830B7}"/>
              </a:ext>
            </a:extLst>
          </p:cNvPr>
          <p:cNvSpPr txBox="1"/>
          <p:nvPr/>
        </p:nvSpPr>
        <p:spPr>
          <a:xfrm>
            <a:off x="493613" y="1100517"/>
            <a:ext cx="45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9. Abra y lea </a:t>
            </a:r>
            <a:r>
              <a:rPr lang="en-US" dirty="0"/>
              <a:t>TA0-NB-Instalación.ipynb</a:t>
            </a:r>
            <a:r>
              <a:rPr lang="en-CO" dirty="0"/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5C1070-1D5C-0149-8AEC-CCC4F9B1DDB8}"/>
              </a:ext>
            </a:extLst>
          </p:cNvPr>
          <p:cNvSpPr/>
          <p:nvPr/>
        </p:nvSpPr>
        <p:spPr>
          <a:xfrm>
            <a:off x="2919030" y="2458016"/>
            <a:ext cx="1132396" cy="128559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31F164-799D-EA49-8AB1-A6FFF070C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6" y="1892271"/>
            <a:ext cx="8744607" cy="38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8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58836-79F6-704C-85F1-C7EA2F9830B7}"/>
              </a:ext>
            </a:extLst>
          </p:cNvPr>
          <p:cNvSpPr txBox="1"/>
          <p:nvPr/>
        </p:nvSpPr>
        <p:spPr>
          <a:xfrm>
            <a:off x="493613" y="1100517"/>
            <a:ext cx="290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10. Abra Spyder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C9BC4A-956B-D24E-9871-7B938476C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1751076"/>
            <a:ext cx="7488000" cy="468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B85C4F-C3C2-D84E-82D4-429B2FE406F2}"/>
              </a:ext>
            </a:extLst>
          </p:cNvPr>
          <p:cNvSpPr/>
          <p:nvPr/>
        </p:nvSpPr>
        <p:spPr>
          <a:xfrm>
            <a:off x="5103661" y="2458016"/>
            <a:ext cx="1132396" cy="128559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74450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58836-79F6-704C-85F1-C7EA2F9830B7}"/>
              </a:ext>
            </a:extLst>
          </p:cNvPr>
          <p:cNvSpPr txBox="1"/>
          <p:nvPr/>
        </p:nvSpPr>
        <p:spPr>
          <a:xfrm>
            <a:off x="493613" y="1100517"/>
            <a:ext cx="290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10. Abra Spyder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C9BC4A-956B-D24E-9871-7B938476C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1751076"/>
            <a:ext cx="7488000" cy="468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B85C4F-C3C2-D84E-82D4-429B2FE406F2}"/>
              </a:ext>
            </a:extLst>
          </p:cNvPr>
          <p:cNvSpPr/>
          <p:nvPr/>
        </p:nvSpPr>
        <p:spPr>
          <a:xfrm>
            <a:off x="5103661" y="2458016"/>
            <a:ext cx="1132396" cy="128559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376FC5-B727-6644-B358-F961B0C2C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1751076"/>
            <a:ext cx="7488000" cy="4680000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C73573-F708-124B-9D3E-3D6F088B61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1" b="84527"/>
          <a:stretch/>
        </p:blipFill>
        <p:spPr>
          <a:xfrm>
            <a:off x="490947" y="1385035"/>
            <a:ext cx="4856165" cy="2311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EBFF9D-5A4E-D047-BE51-52E8E1D9FAD8}"/>
              </a:ext>
            </a:extLst>
          </p:cNvPr>
          <p:cNvSpPr/>
          <p:nvPr/>
        </p:nvSpPr>
        <p:spPr>
          <a:xfrm>
            <a:off x="723312" y="1982012"/>
            <a:ext cx="927756" cy="60101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5514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58836-79F6-704C-85F1-C7EA2F9830B7}"/>
              </a:ext>
            </a:extLst>
          </p:cNvPr>
          <p:cNvSpPr txBox="1"/>
          <p:nvPr/>
        </p:nvSpPr>
        <p:spPr>
          <a:xfrm>
            <a:off x="493613" y="1100517"/>
            <a:ext cx="846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10. Busque la carpeta de TA0-Instalación y abra TA0-S-Instalacion.py </a:t>
            </a:r>
          </a:p>
          <a:p>
            <a:r>
              <a:rPr lang="en-CO" dirty="0"/>
              <a:t>Abra y lea </a:t>
            </a:r>
            <a:r>
              <a:rPr lang="en-US" dirty="0"/>
              <a:t>C0-NB-Instalación.ipynb</a:t>
            </a:r>
            <a:r>
              <a:rPr lang="en-CO" dirty="0"/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C9BC4A-956B-D24E-9871-7B938476C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1751076"/>
            <a:ext cx="7488000" cy="468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B85C4F-C3C2-D84E-82D4-429B2FE406F2}"/>
              </a:ext>
            </a:extLst>
          </p:cNvPr>
          <p:cNvSpPr/>
          <p:nvPr/>
        </p:nvSpPr>
        <p:spPr>
          <a:xfrm>
            <a:off x="5103661" y="2458016"/>
            <a:ext cx="1132396" cy="128559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376FC5-B727-6644-B358-F961B0C2C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1751076"/>
            <a:ext cx="7488000" cy="4680000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C73573-F708-124B-9D3E-3D6F088B61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1" b="84527"/>
          <a:stretch/>
        </p:blipFill>
        <p:spPr>
          <a:xfrm>
            <a:off x="490947" y="1385035"/>
            <a:ext cx="4856165" cy="2311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EBFF9D-5A4E-D047-BE51-52E8E1D9FAD8}"/>
              </a:ext>
            </a:extLst>
          </p:cNvPr>
          <p:cNvSpPr/>
          <p:nvPr/>
        </p:nvSpPr>
        <p:spPr>
          <a:xfrm>
            <a:off x="723312" y="1982012"/>
            <a:ext cx="927756" cy="60101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C3FF30-C5FB-9542-93EE-68405F5CEAF4}"/>
              </a:ext>
            </a:extLst>
          </p:cNvPr>
          <p:cNvSpPr/>
          <p:nvPr/>
        </p:nvSpPr>
        <p:spPr>
          <a:xfrm>
            <a:off x="3055743" y="3563007"/>
            <a:ext cx="1513792" cy="26275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D994AC-6BA4-F14A-9907-0E4E99F72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6" y="2650548"/>
            <a:ext cx="58260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0-06-10 at 9.55.04 PM" descr="Screen Recording 2020-06-10 at 9.55.04 PM">
            <a:hlinkClick r:id="" action="ppaction://media"/>
            <a:extLst>
              <a:ext uri="{FF2B5EF4-FFF2-40B4-BE49-F238E27FC236}">
                <a16:creationId xmlns:a16="http://schemas.microsoft.com/office/drawing/2014/main" id="{820885E0-3E37-544B-AA19-9372BD758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613" y="1746847"/>
            <a:ext cx="8156774" cy="42086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58836-79F6-704C-85F1-C7EA2F9830B7}"/>
              </a:ext>
            </a:extLst>
          </p:cNvPr>
          <p:cNvSpPr txBox="1"/>
          <p:nvPr/>
        </p:nvSpPr>
        <p:spPr>
          <a:xfrm>
            <a:off x="493613" y="1100517"/>
            <a:ext cx="84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11. Corra el Script</a:t>
            </a:r>
          </a:p>
        </p:txBody>
      </p:sp>
    </p:spTree>
    <p:extLst>
      <p:ext uri="{BB962C8B-B14F-4D97-AF65-F5344CB8AC3E}">
        <p14:creationId xmlns:p14="http://schemas.microsoft.com/office/powerpoint/2010/main" val="182883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385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1. Vaya a: </a:t>
            </a:r>
            <a:r>
              <a:rPr lang="en-US" dirty="0">
                <a:hlinkClick r:id="rId3"/>
              </a:rPr>
              <a:t>https://www.anaconda.com/</a:t>
            </a:r>
            <a:endParaRPr lang="en-CO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A9E906-6F41-BE4A-97FB-7BAC61353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2808995" y="2190724"/>
            <a:ext cx="641131" cy="33633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8090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8F67E4-AF44-49D0-8060-8A65F1F6E917}"/>
              </a:ext>
            </a:extLst>
          </p:cNvPr>
          <p:cNvSpPr/>
          <p:nvPr/>
        </p:nvSpPr>
        <p:spPr>
          <a:xfrm>
            <a:off x="6465791" y="6158629"/>
            <a:ext cx="25711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050">
                <a:solidFill>
                  <a:schemeClr val="bg1"/>
                </a:solidFill>
              </a:rPr>
              <a:t>Centro para la Optimización y Probabilidad Aplicada (</a:t>
            </a:r>
            <a:r>
              <a:rPr lang="es-ES_tradnl" sz="1050">
                <a:solidFill>
                  <a:schemeClr val="bg1"/>
                </a:solidFill>
                <a:hlinkClick r:id="rId3"/>
              </a:rPr>
              <a:t>http://copa.uniandes.edu.co</a:t>
            </a:r>
            <a:r>
              <a:rPr lang="es-ES_tradnl" sz="1050">
                <a:solidFill>
                  <a:schemeClr val="bg1"/>
                </a:solidFill>
              </a:rPr>
              <a:t>) </a:t>
            </a:r>
          </a:p>
          <a:p>
            <a:pPr algn="r"/>
            <a:r>
              <a:rPr lang="es-ES_tradnl" sz="1050">
                <a:solidFill>
                  <a:schemeClr val="bg1"/>
                </a:solidFill>
              </a:rPr>
              <a:t>(</a:t>
            </a:r>
            <a:r>
              <a:rPr lang="es-ES_tradnl" sz="1050">
                <a:solidFill>
                  <a:schemeClr val="bg1"/>
                </a:solidFill>
                <a:hlinkClick r:id="rId4"/>
              </a:rPr>
              <a:t>copa@uniandes.edu.co</a:t>
            </a:r>
            <a:r>
              <a:rPr lang="es-ES_tradnl" sz="1050">
                <a:solidFill>
                  <a:schemeClr val="bg1"/>
                </a:solidFill>
              </a:rPr>
              <a:t>)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1EEF4D-3BC9-9346-BF9A-84E8A3E6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28959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501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2. </a:t>
            </a:r>
            <a:r>
              <a:rPr lang="es-ES_tradnl" dirty="0"/>
              <a:t>Vaya a la pestaña de </a:t>
            </a:r>
            <a:r>
              <a:rPr lang="es-ES_tradnl" dirty="0" err="1"/>
              <a:t>Products</a:t>
            </a:r>
            <a:r>
              <a:rPr lang="es-ES_tradnl" dirty="0"/>
              <a:t>/Individual </a:t>
            </a:r>
            <a:r>
              <a:rPr lang="es-ES_tradnl" dirty="0" err="1"/>
              <a:t>Edition</a:t>
            </a:r>
            <a:r>
              <a:rPr lang="es-ES_tradnl" dirty="0"/>
              <a:t> 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A9E906-6F41-BE4A-97FB-7BAC61353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2808995" y="2190724"/>
            <a:ext cx="641131" cy="33633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21C8E50-BA06-E742-80A6-B85B9B5FD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1703085"/>
            <a:ext cx="7488000" cy="468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91A53F-0AD6-D34A-8013-752F2D34209F}"/>
              </a:ext>
            </a:extLst>
          </p:cNvPr>
          <p:cNvSpPr/>
          <p:nvPr/>
        </p:nvSpPr>
        <p:spPr>
          <a:xfrm>
            <a:off x="2688017" y="2437944"/>
            <a:ext cx="1660498" cy="5767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3867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6EC244-C4F5-304B-AB5E-818731F3F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9" y="1665010"/>
            <a:ext cx="7488000" cy="468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207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3. Vaya a Download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1847460" y="5192990"/>
            <a:ext cx="990007" cy="44648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2291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6EC244-C4F5-304B-AB5E-818731F3F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" y="1740424"/>
            <a:ext cx="7488000" cy="468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772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4. Descargue el instalador de su sistema operativo (Windows, Mac OS X o Linux)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1932302" y="5310996"/>
            <a:ext cx="990007" cy="44648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1102B5A-463C-414B-8C47-BE1C55DB6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" y="1740424"/>
            <a:ext cx="7488000" cy="468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904083-60E9-8F49-8D18-B0DAD4CE9122}"/>
              </a:ext>
            </a:extLst>
          </p:cNvPr>
          <p:cNvSpPr/>
          <p:nvPr/>
        </p:nvSpPr>
        <p:spPr>
          <a:xfrm>
            <a:off x="2028142" y="3633937"/>
            <a:ext cx="4900559" cy="101411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4252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E141-77D5-B147-951A-7D0021A5E2E3}"/>
              </a:ext>
            </a:extLst>
          </p:cNvPr>
          <p:cNvSpPr txBox="1"/>
          <p:nvPr/>
        </p:nvSpPr>
        <p:spPr>
          <a:xfrm>
            <a:off x="493614" y="1100517"/>
            <a:ext cx="432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5. Siga las instrucciones, e instale Anaconda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3AEA2B-4763-E640-AC07-05E355339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04" y="2236457"/>
            <a:ext cx="3679200" cy="2880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1485-AF05-F34F-B531-5273F0C6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69" y="2236457"/>
            <a:ext cx="4064727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972D37-C816-F94E-B812-43A2525889D8}"/>
              </a:ext>
            </a:extLst>
          </p:cNvPr>
          <p:cNvSpPr txBox="1"/>
          <p:nvPr/>
        </p:nvSpPr>
        <p:spPr>
          <a:xfrm>
            <a:off x="1679323" y="1743956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Windows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0D7D-E112-7A41-8579-5503E0674FC2}"/>
              </a:ext>
            </a:extLst>
          </p:cNvPr>
          <p:cNvSpPr txBox="1"/>
          <p:nvPr/>
        </p:nvSpPr>
        <p:spPr>
          <a:xfrm>
            <a:off x="6211751" y="174395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Mac OS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8067188" y="4861642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69D252-26B8-B543-81F9-B49808C45B39}"/>
              </a:ext>
            </a:extLst>
          </p:cNvPr>
          <p:cNvSpPr/>
          <p:nvPr/>
        </p:nvSpPr>
        <p:spPr>
          <a:xfrm>
            <a:off x="2673895" y="4795758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5910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3AEA2B-4763-E640-AC07-05E355339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04" y="2236457"/>
            <a:ext cx="3679200" cy="2880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1485-AF05-F34F-B531-5273F0C6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69" y="2236457"/>
            <a:ext cx="4064727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972D37-C816-F94E-B812-43A2525889D8}"/>
              </a:ext>
            </a:extLst>
          </p:cNvPr>
          <p:cNvSpPr txBox="1"/>
          <p:nvPr/>
        </p:nvSpPr>
        <p:spPr>
          <a:xfrm>
            <a:off x="1679323" y="1743956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Windows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0D7D-E112-7A41-8579-5503E0674FC2}"/>
              </a:ext>
            </a:extLst>
          </p:cNvPr>
          <p:cNvSpPr txBox="1"/>
          <p:nvPr/>
        </p:nvSpPr>
        <p:spPr>
          <a:xfrm>
            <a:off x="6211751" y="174395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Mac OS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8067188" y="4861642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69D252-26B8-B543-81F9-B49808C45B39}"/>
              </a:ext>
            </a:extLst>
          </p:cNvPr>
          <p:cNvSpPr/>
          <p:nvPr/>
        </p:nvSpPr>
        <p:spPr>
          <a:xfrm>
            <a:off x="2673895" y="4795758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2A568C-58F9-F14A-8715-68A5F4603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698" y="2236457"/>
            <a:ext cx="4096438" cy="2880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7F0BE8-802F-0D49-BAC2-04CC50593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4" y="2241222"/>
            <a:ext cx="3671450" cy="288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984BC8-C29C-6345-BAEA-7E55CEA466CD}"/>
              </a:ext>
            </a:extLst>
          </p:cNvPr>
          <p:cNvSpPr/>
          <p:nvPr/>
        </p:nvSpPr>
        <p:spPr>
          <a:xfrm>
            <a:off x="2727006" y="4813669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B25FB7-403E-B147-A40D-47F3D628B5DE}"/>
              </a:ext>
            </a:extLst>
          </p:cNvPr>
          <p:cNvSpPr/>
          <p:nvPr/>
        </p:nvSpPr>
        <p:spPr>
          <a:xfrm>
            <a:off x="8117930" y="4842477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A50C98-3AA6-A84C-800E-3BF1037075B9}"/>
              </a:ext>
            </a:extLst>
          </p:cNvPr>
          <p:cNvSpPr txBox="1"/>
          <p:nvPr/>
        </p:nvSpPr>
        <p:spPr>
          <a:xfrm>
            <a:off x="493614" y="1100517"/>
            <a:ext cx="432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5. Siga las instrucciones, e instale Anaconda</a:t>
            </a:r>
          </a:p>
        </p:txBody>
      </p:sp>
    </p:spTree>
    <p:extLst>
      <p:ext uri="{BB962C8B-B14F-4D97-AF65-F5344CB8AC3E}">
        <p14:creationId xmlns:p14="http://schemas.microsoft.com/office/powerpoint/2010/main" val="280961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3AEA2B-4763-E640-AC07-05E355339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04" y="2236457"/>
            <a:ext cx="3679200" cy="2880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01485-AF05-F34F-B531-5273F0C65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69" y="2236457"/>
            <a:ext cx="4064727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972D37-C816-F94E-B812-43A2525889D8}"/>
              </a:ext>
            </a:extLst>
          </p:cNvPr>
          <p:cNvSpPr txBox="1"/>
          <p:nvPr/>
        </p:nvSpPr>
        <p:spPr>
          <a:xfrm>
            <a:off x="1679323" y="1743956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Windows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0D7D-E112-7A41-8579-5503E0674FC2}"/>
              </a:ext>
            </a:extLst>
          </p:cNvPr>
          <p:cNvSpPr txBox="1"/>
          <p:nvPr/>
        </p:nvSpPr>
        <p:spPr>
          <a:xfrm>
            <a:off x="6211751" y="174395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Mac OS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8067188" y="4861642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69D252-26B8-B543-81F9-B49808C45B39}"/>
              </a:ext>
            </a:extLst>
          </p:cNvPr>
          <p:cNvSpPr/>
          <p:nvPr/>
        </p:nvSpPr>
        <p:spPr>
          <a:xfrm>
            <a:off x="2673895" y="4795758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5F175-25B6-2944-800A-C04300FE3E38}"/>
              </a:ext>
            </a:extLst>
          </p:cNvPr>
          <p:cNvSpPr txBox="1"/>
          <p:nvPr/>
        </p:nvSpPr>
        <p:spPr>
          <a:xfrm>
            <a:off x="3243191" y="5757483"/>
            <a:ext cx="290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Puede tardar unos minutos…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2A568C-58F9-F14A-8715-68A5F4603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698" y="2236457"/>
            <a:ext cx="4096438" cy="2880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7F0BE8-802F-0D49-BAC2-04CC50593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4" y="2241222"/>
            <a:ext cx="3671450" cy="288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984BC8-C29C-6345-BAEA-7E55CEA466CD}"/>
              </a:ext>
            </a:extLst>
          </p:cNvPr>
          <p:cNvSpPr/>
          <p:nvPr/>
        </p:nvSpPr>
        <p:spPr>
          <a:xfrm>
            <a:off x="2727006" y="4813669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B25FB7-403E-B147-A40D-47F3D628B5DE}"/>
              </a:ext>
            </a:extLst>
          </p:cNvPr>
          <p:cNvSpPr/>
          <p:nvPr/>
        </p:nvSpPr>
        <p:spPr>
          <a:xfrm>
            <a:off x="8117930" y="4842477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B560E-B541-254A-B62B-C86962232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6" y="2245987"/>
            <a:ext cx="3734425" cy="288000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0F3906-D6CC-EB44-859C-E768381A1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78" y="2245987"/>
            <a:ext cx="4077818" cy="28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57A6E9-A1E4-7F4F-9BF3-1E6C56BCF0F4}"/>
              </a:ext>
            </a:extLst>
          </p:cNvPr>
          <p:cNvSpPr txBox="1"/>
          <p:nvPr/>
        </p:nvSpPr>
        <p:spPr>
          <a:xfrm>
            <a:off x="493614" y="1100517"/>
            <a:ext cx="432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5. Siga las instrucciones, e instale Anaconda</a:t>
            </a:r>
          </a:p>
        </p:txBody>
      </p:sp>
    </p:spTree>
    <p:extLst>
      <p:ext uri="{BB962C8B-B14F-4D97-AF65-F5344CB8AC3E}">
        <p14:creationId xmlns:p14="http://schemas.microsoft.com/office/powerpoint/2010/main" val="216625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Instalación Python-Anaconda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72D37-C816-F94E-B812-43A2525889D8}"/>
              </a:ext>
            </a:extLst>
          </p:cNvPr>
          <p:cNvSpPr txBox="1"/>
          <p:nvPr/>
        </p:nvSpPr>
        <p:spPr>
          <a:xfrm>
            <a:off x="1679323" y="1743956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Windows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0D7D-E112-7A41-8579-5503E0674FC2}"/>
              </a:ext>
            </a:extLst>
          </p:cNvPr>
          <p:cNvSpPr txBox="1"/>
          <p:nvPr/>
        </p:nvSpPr>
        <p:spPr>
          <a:xfrm>
            <a:off x="6211751" y="174395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Mac OS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30999-A9E9-9D45-BED9-5E322155E369}"/>
              </a:ext>
            </a:extLst>
          </p:cNvPr>
          <p:cNvSpPr/>
          <p:nvPr/>
        </p:nvSpPr>
        <p:spPr>
          <a:xfrm>
            <a:off x="8067188" y="4861642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69D252-26B8-B543-81F9-B49808C45B39}"/>
              </a:ext>
            </a:extLst>
          </p:cNvPr>
          <p:cNvSpPr/>
          <p:nvPr/>
        </p:nvSpPr>
        <p:spPr>
          <a:xfrm>
            <a:off x="2673895" y="4795758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984BC8-C29C-6345-BAEA-7E55CEA466CD}"/>
              </a:ext>
            </a:extLst>
          </p:cNvPr>
          <p:cNvSpPr/>
          <p:nvPr/>
        </p:nvSpPr>
        <p:spPr>
          <a:xfrm>
            <a:off x="2727006" y="4813669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B25FB7-403E-B147-A40D-47F3D628B5DE}"/>
              </a:ext>
            </a:extLst>
          </p:cNvPr>
          <p:cNvSpPr/>
          <p:nvPr/>
        </p:nvSpPr>
        <p:spPr>
          <a:xfrm>
            <a:off x="8117930" y="4842477"/>
            <a:ext cx="656266" cy="22394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A5B629-DFD7-6542-82B8-7F65AA82F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1" y="2245987"/>
            <a:ext cx="4121835" cy="2880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697018-D792-2E45-889B-175DF7860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1" y="2245987"/>
            <a:ext cx="4097455" cy="2880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35A6F5-5A2B-F949-AD51-5F2B45BD7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0" y="2245987"/>
            <a:ext cx="3696608" cy="28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F2D9C7-C4D7-BB46-8275-87CE22D0314D}"/>
              </a:ext>
            </a:extLst>
          </p:cNvPr>
          <p:cNvSpPr/>
          <p:nvPr/>
        </p:nvSpPr>
        <p:spPr>
          <a:xfrm>
            <a:off x="2421064" y="547957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hlinkClick r:id="rId6"/>
              </a:rPr>
              <a:t>https://docs.anaconda.com/anaconda/user-guide/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hlinkClick r:id="rId7"/>
              </a:rPr>
              <a:t>https://know.anaconda.com/Distribution-Tutorial-LP.html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hlinkClick r:id="rId8"/>
              </a:rPr>
              <a:t>https://anaconda.org/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hlinkClick r:id="rId9"/>
              </a:rPr>
              <a:t>https://www.anaconda.com/products/individual#Links</a:t>
            </a:r>
            <a:endParaRPr lang="en-CO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58836-79F6-704C-85F1-C7EA2F9830B7}"/>
              </a:ext>
            </a:extLst>
          </p:cNvPr>
          <p:cNvSpPr txBox="1"/>
          <p:nvPr/>
        </p:nvSpPr>
        <p:spPr>
          <a:xfrm>
            <a:off x="493614" y="1100517"/>
            <a:ext cx="432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5. Siga las instrucciones, e instale Anaconda</a:t>
            </a:r>
          </a:p>
        </p:txBody>
      </p:sp>
    </p:spTree>
    <p:extLst>
      <p:ext uri="{BB962C8B-B14F-4D97-AF65-F5344CB8AC3E}">
        <p14:creationId xmlns:p14="http://schemas.microsoft.com/office/powerpoint/2010/main" val="1144551454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erpo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335</Words>
  <Application>Microsoft Macintosh PowerPoint</Application>
  <PresentationFormat>On-screen Show (4:3)</PresentationFormat>
  <Paragraphs>78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Portada</vt:lpstr>
      <vt:lpstr>Cuerpo</vt:lpstr>
      <vt:lpstr>Instalación Anaconda-Python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Instalación Python-Anaconda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Angelica Avalo Azcarate</dc:creator>
  <cp:lastModifiedBy>David  Corredor Montenegro</cp:lastModifiedBy>
  <cp:revision>16</cp:revision>
  <dcterms:created xsi:type="dcterms:W3CDTF">2018-07-26T23:03:23Z</dcterms:created>
  <dcterms:modified xsi:type="dcterms:W3CDTF">2020-06-11T22:23:57Z</dcterms:modified>
</cp:coreProperties>
</file>